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5a187e3e2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5a187e3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526a471d2_0_2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526a471d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526a471d2_0_9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f526a471d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526a471d2_0_7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f526a471d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526a471d2_0_13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526a471d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8d0427fe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f78d0427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053045" y="6741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63" name="Google Shape;63;p13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64" name="Google Shape;64;p13"/>
          <p:cNvSpPr/>
          <p:nvPr/>
        </p:nvSpPr>
        <p:spPr>
          <a:xfrm>
            <a:off x="874945" y="54916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65" name="Google Shape;65;p13"/>
          <p:cNvSpPr/>
          <p:nvPr/>
        </p:nvSpPr>
        <p:spPr>
          <a:xfrm>
            <a:off x="3800907" y="704488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66" name="Google Shape;66;p13"/>
          <p:cNvSpPr/>
          <p:nvPr/>
        </p:nvSpPr>
        <p:spPr>
          <a:xfrm>
            <a:off x="3622795" y="3153825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67" name="Google Shape;67;p13"/>
          <p:cNvSpPr/>
          <p:nvPr/>
        </p:nvSpPr>
        <p:spPr>
          <a:xfrm>
            <a:off x="3622807" y="5522038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68" name="Google Shape;68;p13"/>
          <p:cNvSpPr/>
          <p:nvPr/>
        </p:nvSpPr>
        <p:spPr>
          <a:xfrm>
            <a:off x="1053032" y="7995000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69" name="Google Shape;69;p13"/>
          <p:cNvSpPr/>
          <p:nvPr/>
        </p:nvSpPr>
        <p:spPr>
          <a:xfrm>
            <a:off x="3622795" y="7977788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053045" y="6741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83" name="Google Shape;83;p14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84" name="Google Shape;84;p14"/>
          <p:cNvSpPr/>
          <p:nvPr/>
        </p:nvSpPr>
        <p:spPr>
          <a:xfrm>
            <a:off x="874945" y="54916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85" name="Google Shape;85;p14"/>
          <p:cNvSpPr/>
          <p:nvPr/>
        </p:nvSpPr>
        <p:spPr>
          <a:xfrm>
            <a:off x="3800907" y="704488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86" name="Google Shape;86;p14"/>
          <p:cNvSpPr/>
          <p:nvPr/>
        </p:nvSpPr>
        <p:spPr>
          <a:xfrm>
            <a:off x="3622795" y="3153825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87" name="Google Shape;87;p14"/>
          <p:cNvSpPr/>
          <p:nvPr/>
        </p:nvSpPr>
        <p:spPr>
          <a:xfrm>
            <a:off x="3622807" y="5522038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88" name="Google Shape;88;p14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89" name="Google Shape;89;p14"/>
          <p:cNvSpPr/>
          <p:nvPr/>
        </p:nvSpPr>
        <p:spPr>
          <a:xfrm>
            <a:off x="874945" y="78598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90" name="Google Shape;90;p14"/>
          <p:cNvSpPr/>
          <p:nvPr/>
        </p:nvSpPr>
        <p:spPr>
          <a:xfrm>
            <a:off x="3615157" y="79106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1053045" y="6741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104" name="Google Shape;104;p15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05" name="Google Shape;105;p15"/>
          <p:cNvSpPr/>
          <p:nvPr/>
        </p:nvSpPr>
        <p:spPr>
          <a:xfrm>
            <a:off x="874945" y="54916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106" name="Google Shape;106;p15"/>
          <p:cNvSpPr/>
          <p:nvPr/>
        </p:nvSpPr>
        <p:spPr>
          <a:xfrm>
            <a:off x="3800907" y="704488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107" name="Google Shape;107;p15"/>
          <p:cNvSpPr/>
          <p:nvPr/>
        </p:nvSpPr>
        <p:spPr>
          <a:xfrm>
            <a:off x="3622795" y="3153825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08" name="Google Shape;108;p15"/>
          <p:cNvSpPr/>
          <p:nvPr/>
        </p:nvSpPr>
        <p:spPr>
          <a:xfrm>
            <a:off x="3622807" y="5522038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109" name="Google Shape;109;p15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10" name="Google Shape;110;p15"/>
          <p:cNvSpPr/>
          <p:nvPr/>
        </p:nvSpPr>
        <p:spPr>
          <a:xfrm>
            <a:off x="874945" y="7859863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3615157" y="791061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1053045" y="6741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125" name="Google Shape;125;p16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26" name="Google Shape;126;p16"/>
          <p:cNvSpPr/>
          <p:nvPr/>
        </p:nvSpPr>
        <p:spPr>
          <a:xfrm>
            <a:off x="874945" y="54916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127" name="Google Shape;127;p16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28" name="Google Shape;128;p16"/>
          <p:cNvSpPr/>
          <p:nvPr/>
        </p:nvSpPr>
        <p:spPr>
          <a:xfrm>
            <a:off x="874945" y="78598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129" name="Google Shape;129;p16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7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7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>
            <a:off x="1053045" y="674113"/>
            <a:ext cx="765021" cy="12722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1</a:t>
            </a:r>
          </a:p>
        </p:txBody>
      </p:sp>
      <p:sp>
        <p:nvSpPr>
          <p:cNvPr id="143" name="Google Shape;143;p17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44" name="Google Shape;144;p17"/>
          <p:cNvSpPr/>
          <p:nvPr/>
        </p:nvSpPr>
        <p:spPr>
          <a:xfrm>
            <a:off x="874945" y="5491663"/>
            <a:ext cx="1136506" cy="13264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3</a:t>
            </a:r>
          </a:p>
        </p:txBody>
      </p:sp>
      <p:sp>
        <p:nvSpPr>
          <p:cNvPr id="145" name="Google Shape;145;p17"/>
          <p:cNvSpPr/>
          <p:nvPr/>
        </p:nvSpPr>
        <p:spPr>
          <a:xfrm>
            <a:off x="874932" y="3123450"/>
            <a:ext cx="1121239" cy="13061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Bowlby One SC"/>
              </a:rPr>
              <a:t>2</a:t>
            </a:r>
          </a:p>
        </p:txBody>
      </p:sp>
      <p:sp>
        <p:nvSpPr>
          <p:cNvPr id="146" name="Google Shape;146;p17"/>
          <p:cNvSpPr/>
          <p:nvPr/>
        </p:nvSpPr>
        <p:spPr>
          <a:xfrm>
            <a:off x="2813300" y="2543375"/>
            <a:ext cx="2755500" cy="24663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/>
          <p:nvPr/>
        </p:nvSpPr>
        <p:spPr>
          <a:xfrm>
            <a:off x="57800" y="770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8"/>
          <p:cNvSpPr/>
          <p:nvPr/>
        </p:nvSpPr>
        <p:spPr>
          <a:xfrm>
            <a:off x="57800" y="25433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/>
          <p:nvPr/>
        </p:nvSpPr>
        <p:spPr>
          <a:xfrm>
            <a:off x="57800" y="49115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/>
          <p:nvPr/>
        </p:nvSpPr>
        <p:spPr>
          <a:xfrm>
            <a:off x="57800" y="7377875"/>
            <a:ext cx="2755500" cy="246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"/>
          <p:cNvSpPr/>
          <p:nvPr/>
        </p:nvSpPr>
        <p:spPr>
          <a:xfrm>
            <a:off x="2813300" y="77075"/>
            <a:ext cx="2755500" cy="246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8"/>
          <p:cNvSpPr/>
          <p:nvPr/>
        </p:nvSpPr>
        <p:spPr>
          <a:xfrm>
            <a:off x="2813300" y="4911575"/>
            <a:ext cx="2755500" cy="246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2813300" y="7377875"/>
            <a:ext cx="2755500" cy="246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8"/>
          <p:cNvSpPr/>
          <p:nvPr/>
        </p:nvSpPr>
        <p:spPr>
          <a:xfrm>
            <a:off x="2813300" y="2543375"/>
            <a:ext cx="2755500" cy="2368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