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7979f04d0_0_1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7979f04d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7979f04d0_0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f7979f04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ab516b0a6_1_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ab516b0a6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b356fd3f7_0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b356fd3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7979f04d0_0_9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7979f04d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eae8e28ab_0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feae8e28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143440" y="1143440"/>
            <a:ext cx="10052275" cy="7765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141962" y="1141962"/>
            <a:ext cx="10039125" cy="775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146337" y="1146337"/>
            <a:ext cx="10077675" cy="77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144151" y="1144151"/>
            <a:ext cx="10058400" cy="777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143458" y="1143458"/>
            <a:ext cx="10052325" cy="7765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144147" y="1144147"/>
            <a:ext cx="10058400" cy="777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18"/>
          <p:cNvGrpSpPr/>
          <p:nvPr/>
        </p:nvGrpSpPr>
        <p:grpSpPr>
          <a:xfrm>
            <a:off x="670087" y="780425"/>
            <a:ext cx="6978788" cy="8423624"/>
            <a:chOff x="670087" y="780425"/>
            <a:chExt cx="6978788" cy="8423624"/>
          </a:xfrm>
        </p:grpSpPr>
        <p:pic>
          <p:nvPicPr>
            <p:cNvPr id="81" name="Google Shape;81;p18"/>
            <p:cNvPicPr preferRelativeResize="0"/>
            <p:nvPr/>
          </p:nvPicPr>
          <p:blipFill rotWithShape="1">
            <a:blip r:embed="rId4">
              <a:alphaModFix/>
            </a:blip>
            <a:srcRect b="53534" l="25783" r="58102" t="21474"/>
            <a:stretch/>
          </p:blipFill>
          <p:spPr>
            <a:xfrm rot="5400000">
              <a:off x="3398900" y="811399"/>
              <a:ext cx="2013573" cy="1951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8"/>
            <p:cNvPicPr preferRelativeResize="0"/>
            <p:nvPr/>
          </p:nvPicPr>
          <p:blipFill rotWithShape="1">
            <a:blip r:embed="rId5">
              <a:alphaModFix/>
            </a:blip>
            <a:srcRect b="48017" l="25953" r="57684" t="26595"/>
            <a:stretch/>
          </p:blipFill>
          <p:spPr>
            <a:xfrm rot="5400000">
              <a:off x="3340638" y="3994738"/>
              <a:ext cx="2075750" cy="2012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8"/>
            <p:cNvPicPr preferRelativeResize="0"/>
            <p:nvPr/>
          </p:nvPicPr>
          <p:blipFill rotWithShape="1">
            <a:blip r:embed="rId5">
              <a:alphaModFix/>
            </a:blip>
            <a:srcRect b="16248" l="25953" r="57684" t="57968"/>
            <a:stretch/>
          </p:blipFill>
          <p:spPr>
            <a:xfrm rot="5400000">
              <a:off x="3380663" y="7223488"/>
              <a:ext cx="1995699" cy="1965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8"/>
            <p:cNvPicPr preferRelativeResize="0"/>
            <p:nvPr/>
          </p:nvPicPr>
          <p:blipFill rotWithShape="1">
            <a:blip r:embed="rId6">
              <a:alphaModFix/>
            </a:blip>
            <a:srcRect b="15096" l="26524" r="57856" t="59914"/>
            <a:stretch/>
          </p:blipFill>
          <p:spPr>
            <a:xfrm rot="5400000">
              <a:off x="5626524" y="794850"/>
              <a:ext cx="1984701" cy="1984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8"/>
            <p:cNvPicPr preferRelativeResize="0"/>
            <p:nvPr/>
          </p:nvPicPr>
          <p:blipFill rotWithShape="1">
            <a:blip r:embed="rId6">
              <a:alphaModFix/>
            </a:blip>
            <a:srcRect b="46033" l="26524" r="57856" t="28108"/>
            <a:stretch/>
          </p:blipFill>
          <p:spPr>
            <a:xfrm rot="5400000">
              <a:off x="5623475" y="3971175"/>
              <a:ext cx="1990799" cy="20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8"/>
            <p:cNvPicPr preferRelativeResize="0"/>
            <p:nvPr/>
          </p:nvPicPr>
          <p:blipFill rotWithShape="1">
            <a:blip r:embed="rId7">
              <a:alphaModFix/>
            </a:blip>
            <a:srcRect b="27389" l="26280" r="57852" t="47619"/>
            <a:stretch/>
          </p:blipFill>
          <p:spPr>
            <a:xfrm rot="5400000">
              <a:off x="5636162" y="7238162"/>
              <a:ext cx="1965425" cy="1934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8"/>
            <p:cNvPicPr preferRelativeResize="0"/>
            <p:nvPr/>
          </p:nvPicPr>
          <p:blipFill rotWithShape="1">
            <a:blip r:embed="rId4">
              <a:alphaModFix/>
            </a:blip>
            <a:srcRect b="20519" l="25783" r="58101" t="52915"/>
            <a:stretch/>
          </p:blipFill>
          <p:spPr>
            <a:xfrm>
              <a:off x="742475" y="1034075"/>
              <a:ext cx="1926298" cy="1984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8"/>
            <p:cNvPicPr preferRelativeResize="0"/>
            <p:nvPr/>
          </p:nvPicPr>
          <p:blipFill rotWithShape="1">
            <a:blip r:embed="rId8">
              <a:alphaModFix/>
            </a:blip>
            <a:srcRect b="6367" l="25782" r="57855" t="69039"/>
            <a:stretch/>
          </p:blipFill>
          <p:spPr>
            <a:xfrm>
              <a:off x="670087" y="5525863"/>
              <a:ext cx="2071076" cy="1945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8"/>
            <p:cNvPicPr preferRelativeResize="0"/>
            <p:nvPr/>
          </p:nvPicPr>
          <p:blipFill rotWithShape="1">
            <a:blip r:embed="rId8">
              <a:alphaModFix/>
            </a:blip>
            <a:srcRect b="36910" l="25534" r="57359" t="36653"/>
            <a:stretch/>
          </p:blipFill>
          <p:spPr>
            <a:xfrm>
              <a:off x="698500" y="3279425"/>
              <a:ext cx="2014249" cy="19455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/>
          <p:nvPr/>
        </p:nvSpPr>
        <p:spPr>
          <a:xfrm>
            <a:off x="4855600" y="7302925"/>
            <a:ext cx="366300" cy="46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106334" l="47362" r="44505" t="-23418"/>
          <a:stretch/>
        </p:blipFill>
        <p:spPr>
          <a:xfrm rot="-5400000">
            <a:off x="272388" y="6914939"/>
            <a:ext cx="1740273" cy="2285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9"/>
          <p:cNvGrpSpPr/>
          <p:nvPr/>
        </p:nvGrpSpPr>
        <p:grpSpPr>
          <a:xfrm>
            <a:off x="4" y="-4"/>
            <a:ext cx="7770099" cy="10058400"/>
            <a:chOff x="4" y="-4"/>
            <a:chExt cx="7770099" cy="10058400"/>
          </a:xfrm>
        </p:grpSpPr>
        <p:pic>
          <p:nvPicPr>
            <p:cNvPr id="97" name="Google Shape;97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>
              <a:off x="-1144147" y="1144147"/>
              <a:ext cx="10058400" cy="7770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9"/>
            <p:cNvPicPr preferRelativeResize="0"/>
            <p:nvPr/>
          </p:nvPicPr>
          <p:blipFill rotWithShape="1">
            <a:blip r:embed="rId3">
              <a:alphaModFix/>
            </a:blip>
            <a:srcRect b="48427" l="44103" r="46331" t="32704"/>
            <a:stretch/>
          </p:blipFill>
          <p:spPr>
            <a:xfrm rot="-5400000">
              <a:off x="798314" y="891937"/>
              <a:ext cx="1772749" cy="2185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9"/>
            <p:cNvPicPr preferRelativeResize="0"/>
            <p:nvPr/>
          </p:nvPicPr>
          <p:blipFill rotWithShape="1">
            <a:blip r:embed="rId3">
              <a:alphaModFix/>
            </a:blip>
            <a:srcRect b="48427" l="53505" r="35697" t="32704"/>
            <a:stretch/>
          </p:blipFill>
          <p:spPr>
            <a:xfrm>
              <a:off x="3418750" y="733425"/>
              <a:ext cx="1957299" cy="2137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9"/>
            <p:cNvPicPr preferRelativeResize="0"/>
            <p:nvPr/>
          </p:nvPicPr>
          <p:blipFill rotWithShape="1">
            <a:blip r:embed="rId3">
              <a:alphaModFix/>
            </a:blip>
            <a:srcRect b="48427" l="65253" r="23948" t="32704"/>
            <a:stretch/>
          </p:blipFill>
          <p:spPr>
            <a:xfrm>
              <a:off x="5634679" y="733425"/>
              <a:ext cx="1957294" cy="2137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9"/>
            <p:cNvPicPr preferRelativeResize="0"/>
            <p:nvPr/>
          </p:nvPicPr>
          <p:blipFill rotWithShape="1">
            <a:blip r:embed="rId3">
              <a:alphaModFix/>
            </a:blip>
            <a:srcRect b="48428" l="77930" r="13501" t="32703"/>
            <a:stretch/>
          </p:blipFill>
          <p:spPr>
            <a:xfrm>
              <a:off x="3564775" y="3888775"/>
              <a:ext cx="1657124" cy="22808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9"/>
            <p:cNvPicPr preferRelativeResize="0"/>
            <p:nvPr/>
          </p:nvPicPr>
          <p:blipFill rotWithShape="1">
            <a:blip r:embed="rId3">
              <a:alphaModFix/>
            </a:blip>
            <a:srcRect b="30138" l="53505" r="35697" t="54214"/>
            <a:stretch/>
          </p:blipFill>
          <p:spPr>
            <a:xfrm>
              <a:off x="5634675" y="4142824"/>
              <a:ext cx="1957299" cy="1772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9"/>
            <p:cNvPicPr preferRelativeResize="0"/>
            <p:nvPr/>
          </p:nvPicPr>
          <p:blipFill rotWithShape="1">
            <a:blip r:embed="rId3">
              <a:alphaModFix/>
            </a:blip>
            <a:srcRect b="30197" l="44447" r="45879" t="54155"/>
            <a:stretch/>
          </p:blipFill>
          <p:spPr>
            <a:xfrm>
              <a:off x="5634675" y="7187325"/>
              <a:ext cx="1957299" cy="197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9"/>
            <p:cNvPicPr preferRelativeResize="0"/>
            <p:nvPr/>
          </p:nvPicPr>
          <p:blipFill rotWithShape="1">
            <a:blip r:embed="rId3">
              <a:alphaModFix/>
            </a:blip>
            <a:srcRect b="38929" l="27487" r="62520" t="42211"/>
            <a:stretch/>
          </p:blipFill>
          <p:spPr>
            <a:xfrm rot="-5400000">
              <a:off x="3547987" y="7314750"/>
              <a:ext cx="1698826" cy="2003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9"/>
            <p:cNvPicPr preferRelativeResize="0"/>
            <p:nvPr/>
          </p:nvPicPr>
          <p:blipFill rotWithShape="1">
            <a:blip r:embed="rId3">
              <a:alphaModFix/>
            </a:blip>
            <a:srcRect b="29120" l="65279" r="26588" t="53795"/>
            <a:stretch/>
          </p:blipFill>
          <p:spPr>
            <a:xfrm rot="-5400000">
              <a:off x="864313" y="3132139"/>
              <a:ext cx="1740273" cy="228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9"/>
            <p:cNvPicPr preferRelativeResize="0"/>
            <p:nvPr/>
          </p:nvPicPr>
          <p:blipFill rotWithShape="1">
            <a:blip r:embed="rId3">
              <a:alphaModFix/>
            </a:blip>
            <a:srcRect b="29120" l="75555" r="14232" t="53795"/>
            <a:stretch/>
          </p:blipFill>
          <p:spPr>
            <a:xfrm rot="-5400009">
              <a:off x="751636" y="5463515"/>
              <a:ext cx="2053402" cy="2146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9"/>
            <p:cNvPicPr preferRelativeResize="0"/>
            <p:nvPr/>
          </p:nvPicPr>
          <p:blipFill rotWithShape="1">
            <a:blip r:embed="rId3">
              <a:alphaModFix/>
            </a:blip>
            <a:srcRect b="48427" l="53505" r="35697" t="32704"/>
            <a:stretch/>
          </p:blipFill>
          <p:spPr>
            <a:xfrm rot="-5400000">
              <a:off x="773800" y="7672952"/>
              <a:ext cx="2009073" cy="21942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