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15544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489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489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779689" y="685800"/>
            <a:ext cx="529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779689" y="685800"/>
            <a:ext cx="529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7168671751_1_0:notes"/>
          <p:cNvSpPr/>
          <p:nvPr>
            <p:ph idx="2" type="sldImg"/>
          </p:nvPr>
        </p:nvSpPr>
        <p:spPr>
          <a:xfrm>
            <a:off x="779689" y="685800"/>
            <a:ext cx="5299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716867175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29904" y="1456058"/>
            <a:ext cx="14485500" cy="4014000"/>
          </a:xfrm>
          <a:prstGeom prst="rect">
            <a:avLst/>
          </a:prstGeom>
        </p:spPr>
        <p:txBody>
          <a:bodyPr anchorCtr="0" anchor="b" bIns="133625" lIns="133625" spcFirstLastPara="1" rIns="133625" wrap="square" tIns="1336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1pPr>
            <a:lvl2pPr lvl="1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2pPr>
            <a:lvl3pPr lvl="2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3pPr>
            <a:lvl4pPr lvl="3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4pPr>
            <a:lvl5pPr lvl="4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5pPr>
            <a:lvl6pPr lvl="5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6pPr>
            <a:lvl7pPr lvl="6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7pPr>
            <a:lvl8pPr lvl="7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8pPr>
            <a:lvl9pPr lvl="8" algn="ctr">
              <a:spcBef>
                <a:spcPts val="0"/>
              </a:spcBef>
              <a:spcAft>
                <a:spcPts val="0"/>
              </a:spcAft>
              <a:buSzPts val="7601"/>
              <a:buNone/>
              <a:defRPr sz="7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29890" y="5542289"/>
            <a:ext cx="14485500" cy="15501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29890" y="2163089"/>
            <a:ext cx="14485500" cy="3839700"/>
          </a:xfrm>
          <a:prstGeom prst="rect">
            <a:avLst/>
          </a:prstGeom>
        </p:spPr>
        <p:txBody>
          <a:bodyPr anchorCtr="0" anchor="b" bIns="133625" lIns="133625" spcFirstLastPara="1" rIns="133625" wrap="square" tIns="1336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1pPr>
            <a:lvl2pPr lvl="1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2pPr>
            <a:lvl3pPr lvl="2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3pPr>
            <a:lvl4pPr lvl="3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4pPr>
            <a:lvl5pPr lvl="4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5pPr>
            <a:lvl6pPr lvl="5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6pPr>
            <a:lvl7pPr lvl="6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7pPr>
            <a:lvl8pPr lvl="7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8pPr>
            <a:lvl9pPr lvl="8" algn="ctr">
              <a:spcBef>
                <a:spcPts val="0"/>
              </a:spcBef>
              <a:spcAft>
                <a:spcPts val="0"/>
              </a:spcAft>
              <a:buSzPts val="17540"/>
              <a:buNone/>
              <a:defRPr sz="1754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29890" y="6164351"/>
            <a:ext cx="14485500" cy="25437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indent="-395669" lvl="0" marL="457200" algn="ctr">
              <a:spcBef>
                <a:spcPts val="0"/>
              </a:spcBef>
              <a:spcAft>
                <a:spcPts val="0"/>
              </a:spcAft>
              <a:buSzPts val="2631"/>
              <a:buChar char="●"/>
              <a:defRPr sz="2631"/>
            </a:lvl1pPr>
            <a:lvl2pPr indent="-358543" lvl="1" marL="914400" algn="ctr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2pPr>
            <a:lvl3pPr indent="-358543" lvl="2" marL="1371600" algn="ctr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3pPr>
            <a:lvl4pPr indent="-358543" lvl="3" marL="1828800" algn="ctr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4pPr>
            <a:lvl5pPr indent="-358543" lvl="4" marL="2286000" algn="ctr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5pPr>
            <a:lvl6pPr indent="-358543" lvl="5" marL="2743200" algn="ctr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6pPr>
            <a:lvl7pPr indent="-358543" lvl="6" marL="3200400" algn="ctr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7pPr>
            <a:lvl8pPr indent="-358543" lvl="7" marL="3657600" algn="ctr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8pPr>
            <a:lvl9pPr indent="-358543" lvl="8" marL="4114800" algn="ctr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29890" y="4206107"/>
            <a:ext cx="14485500" cy="16461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1pPr>
            <a:lvl2pPr lvl="1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2pPr>
            <a:lvl3pPr lvl="2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3pPr>
            <a:lvl4pPr lvl="3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4pPr>
            <a:lvl5pPr lvl="4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5pPr>
            <a:lvl6pPr lvl="5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6pPr>
            <a:lvl7pPr lvl="6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7pPr>
            <a:lvl8pPr lvl="7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8pPr>
            <a:lvl9pPr lvl="8" algn="ctr">
              <a:spcBef>
                <a:spcPts val="0"/>
              </a:spcBef>
              <a:spcAft>
                <a:spcPts val="0"/>
              </a:spcAft>
              <a:buSzPts val="5262"/>
              <a:buNone/>
              <a:defRPr sz="5262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29890" y="870271"/>
            <a:ext cx="14485500" cy="11202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1pPr>
            <a:lvl2pPr lvl="1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2pPr>
            <a:lvl3pPr lvl="2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3pPr>
            <a:lvl4pPr lvl="3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4pPr>
            <a:lvl5pPr lvl="4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5pPr>
            <a:lvl6pPr lvl="5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6pPr>
            <a:lvl7pPr lvl="6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7pPr>
            <a:lvl8pPr lvl="7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8pPr>
            <a:lvl9pPr lvl="8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29890" y="2253729"/>
            <a:ext cx="14485500" cy="66810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indent="-395669" lvl="0" marL="457200">
              <a:spcBef>
                <a:spcPts val="0"/>
              </a:spcBef>
              <a:spcAft>
                <a:spcPts val="0"/>
              </a:spcAft>
              <a:buSzPts val="2631"/>
              <a:buChar char="●"/>
              <a:defRPr sz="2631"/>
            </a:lvl1pPr>
            <a:lvl2pPr indent="-358543" lvl="1" marL="914400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2pPr>
            <a:lvl3pPr indent="-358543" lvl="2" marL="1371600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3pPr>
            <a:lvl4pPr indent="-358543" lvl="3" marL="1828800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4pPr>
            <a:lvl5pPr indent="-358543" lvl="4" marL="2286000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5pPr>
            <a:lvl6pPr indent="-358543" lvl="5" marL="2743200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6pPr>
            <a:lvl7pPr indent="-358543" lvl="6" marL="3200400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7pPr>
            <a:lvl8pPr indent="-358543" lvl="7" marL="3657600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8pPr>
            <a:lvl9pPr indent="-358543" lvl="8" marL="4114800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29890" y="870271"/>
            <a:ext cx="14485500" cy="11202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1pPr>
            <a:lvl2pPr lvl="1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2pPr>
            <a:lvl3pPr lvl="2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3pPr>
            <a:lvl4pPr lvl="3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4pPr>
            <a:lvl5pPr lvl="4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5pPr>
            <a:lvl6pPr lvl="5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6pPr>
            <a:lvl7pPr lvl="6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7pPr>
            <a:lvl8pPr lvl="7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8pPr>
            <a:lvl9pPr lvl="8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29890" y="2253729"/>
            <a:ext cx="6799800" cy="66810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indent="-358543" lvl="0" marL="457200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1pPr>
            <a:lvl2pPr indent="-339979" lvl="1" marL="9144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2pPr>
            <a:lvl3pPr indent="-339979" lvl="2" marL="13716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3pPr>
            <a:lvl4pPr indent="-339979" lvl="3" marL="18288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4pPr>
            <a:lvl5pPr indent="-339979" lvl="4" marL="22860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5pPr>
            <a:lvl6pPr indent="-339979" lvl="5" marL="27432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6pPr>
            <a:lvl7pPr indent="-339979" lvl="6" marL="32004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7pPr>
            <a:lvl8pPr indent="-339979" lvl="7" marL="36576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8pPr>
            <a:lvl9pPr indent="-339979" lvl="8" marL="41148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8215080" y="2253729"/>
            <a:ext cx="6799800" cy="66810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indent="-358543" lvl="0" marL="457200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1pPr>
            <a:lvl2pPr indent="-339979" lvl="1" marL="9144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2pPr>
            <a:lvl3pPr indent="-339979" lvl="2" marL="13716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3pPr>
            <a:lvl4pPr indent="-339979" lvl="3" marL="18288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4pPr>
            <a:lvl5pPr indent="-339979" lvl="4" marL="22860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5pPr>
            <a:lvl6pPr indent="-339979" lvl="5" marL="27432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6pPr>
            <a:lvl7pPr indent="-339979" lvl="6" marL="32004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7pPr>
            <a:lvl8pPr indent="-339979" lvl="7" marL="36576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8pPr>
            <a:lvl9pPr indent="-339979" lvl="8" marL="41148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29890" y="870271"/>
            <a:ext cx="14485500" cy="11202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1pPr>
            <a:lvl2pPr lvl="1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2pPr>
            <a:lvl3pPr lvl="2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3pPr>
            <a:lvl4pPr lvl="3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4pPr>
            <a:lvl5pPr lvl="4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5pPr>
            <a:lvl6pPr lvl="5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6pPr>
            <a:lvl7pPr lvl="6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7pPr>
            <a:lvl8pPr lvl="7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8pPr>
            <a:lvl9pPr lvl="8">
              <a:spcBef>
                <a:spcPts val="0"/>
              </a:spcBef>
              <a:spcAft>
                <a:spcPts val="0"/>
              </a:spcAft>
              <a:buSzPts val="4093"/>
              <a:buNone/>
              <a:defRPr sz="4092"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29890" y="1086507"/>
            <a:ext cx="4773600" cy="1477500"/>
          </a:xfrm>
          <a:prstGeom prst="rect">
            <a:avLst/>
          </a:prstGeom>
        </p:spPr>
        <p:txBody>
          <a:bodyPr anchorCtr="0" anchor="b" bIns="133625" lIns="133625" spcFirstLastPara="1" rIns="133625" wrap="square" tIns="1336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1pPr>
            <a:lvl2pPr lvl="1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2pPr>
            <a:lvl3pPr lvl="2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3pPr>
            <a:lvl4pPr lvl="3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4pPr>
            <a:lvl5pPr lvl="4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5pPr>
            <a:lvl6pPr lvl="5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6pPr>
            <a:lvl7pPr lvl="6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7pPr>
            <a:lvl8pPr lvl="7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8pPr>
            <a:lvl9pPr lvl="8">
              <a:spcBef>
                <a:spcPts val="0"/>
              </a:spcBef>
              <a:spcAft>
                <a:spcPts val="0"/>
              </a:spcAft>
              <a:buSzPts val="3508"/>
              <a:buNone/>
              <a:defRPr sz="3508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29890" y="2717440"/>
            <a:ext cx="4773600" cy="62175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indent="-339979" lvl="0" marL="4572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1pPr>
            <a:lvl2pPr indent="-339979" lvl="1" marL="9144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2pPr>
            <a:lvl3pPr indent="-339979" lvl="2" marL="13716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3pPr>
            <a:lvl4pPr indent="-339979" lvl="3" marL="18288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4pPr>
            <a:lvl5pPr indent="-339979" lvl="4" marL="22860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5pPr>
            <a:lvl6pPr indent="-339979" lvl="5" marL="27432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6pPr>
            <a:lvl7pPr indent="-339979" lvl="6" marL="3200400">
              <a:spcBef>
                <a:spcPts val="0"/>
              </a:spcBef>
              <a:spcAft>
                <a:spcPts val="0"/>
              </a:spcAft>
              <a:buSzPts val="1754"/>
              <a:buChar char="●"/>
              <a:defRPr sz="1754"/>
            </a:lvl7pPr>
            <a:lvl8pPr indent="-339979" lvl="7" marL="3657600">
              <a:spcBef>
                <a:spcPts val="0"/>
              </a:spcBef>
              <a:spcAft>
                <a:spcPts val="0"/>
              </a:spcAft>
              <a:buSzPts val="1754"/>
              <a:buChar char="○"/>
              <a:defRPr sz="1754"/>
            </a:lvl8pPr>
            <a:lvl9pPr indent="-339979" lvl="8" marL="4114800">
              <a:spcBef>
                <a:spcPts val="0"/>
              </a:spcBef>
              <a:spcAft>
                <a:spcPts val="0"/>
              </a:spcAft>
              <a:buSzPts val="1754"/>
              <a:buChar char="■"/>
              <a:defRPr sz="1754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33425" y="880293"/>
            <a:ext cx="10824900" cy="80001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1pPr>
            <a:lvl2pPr lvl="1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2pPr>
            <a:lvl3pPr lvl="2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3pPr>
            <a:lvl4pPr lvl="3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4pPr>
            <a:lvl5pPr lvl="4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5pPr>
            <a:lvl6pPr lvl="5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6pPr>
            <a:lvl7pPr lvl="6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7pPr>
            <a:lvl8pPr lvl="7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8pPr>
            <a:lvl9pPr lvl="8">
              <a:spcBef>
                <a:spcPts val="0"/>
              </a:spcBef>
              <a:spcAft>
                <a:spcPts val="0"/>
              </a:spcAft>
              <a:buSzPts val="7016"/>
              <a:buNone/>
              <a:defRPr sz="7016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772400" y="-244"/>
            <a:ext cx="77724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51350" y="2411542"/>
            <a:ext cx="6876600" cy="2898600"/>
          </a:xfrm>
          <a:prstGeom prst="rect">
            <a:avLst/>
          </a:prstGeom>
        </p:spPr>
        <p:txBody>
          <a:bodyPr anchorCtr="0" anchor="b" bIns="133625" lIns="133625" spcFirstLastPara="1" rIns="133625" wrap="square" tIns="1336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1pPr>
            <a:lvl2pPr lvl="1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2pPr>
            <a:lvl3pPr lvl="2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3pPr>
            <a:lvl4pPr lvl="3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4pPr>
            <a:lvl5pPr lvl="4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5pPr>
            <a:lvl6pPr lvl="5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6pPr>
            <a:lvl7pPr lvl="6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7pPr>
            <a:lvl8pPr lvl="7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8pPr>
            <a:lvl9pPr lvl="8" algn="ctr">
              <a:spcBef>
                <a:spcPts val="0"/>
              </a:spcBef>
              <a:spcAft>
                <a:spcPts val="0"/>
              </a:spcAft>
              <a:buSzPts val="6139"/>
              <a:buNone/>
              <a:defRPr sz="6139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51350" y="5481569"/>
            <a:ext cx="6876600" cy="2415300"/>
          </a:xfrm>
          <a:prstGeom prst="rect">
            <a:avLst/>
          </a:prstGeom>
        </p:spPr>
        <p:txBody>
          <a:bodyPr anchorCtr="0" anchor="t" bIns="133625" lIns="133625" spcFirstLastPara="1" rIns="133625" wrap="square" tIns="1336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70"/>
              <a:buNone/>
              <a:defRPr sz="3069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150" y="1415969"/>
            <a:ext cx="6523500" cy="72261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indent="-395669" lvl="0" marL="457200">
              <a:spcBef>
                <a:spcPts val="0"/>
              </a:spcBef>
              <a:spcAft>
                <a:spcPts val="0"/>
              </a:spcAft>
              <a:buSzPts val="2631"/>
              <a:buChar char="●"/>
              <a:defRPr sz="2631"/>
            </a:lvl1pPr>
            <a:lvl2pPr indent="-358543" lvl="1" marL="914400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2pPr>
            <a:lvl3pPr indent="-358543" lvl="2" marL="1371600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3pPr>
            <a:lvl4pPr indent="-358543" lvl="3" marL="1828800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4pPr>
            <a:lvl5pPr indent="-358543" lvl="4" marL="2286000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5pPr>
            <a:lvl6pPr indent="-358543" lvl="5" marL="2743200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6pPr>
            <a:lvl7pPr indent="-358543" lvl="6" marL="3200400">
              <a:spcBef>
                <a:spcPts val="0"/>
              </a:spcBef>
              <a:spcAft>
                <a:spcPts val="0"/>
              </a:spcAft>
              <a:buSzPts val="2046"/>
              <a:buChar char="●"/>
              <a:defRPr sz="2046"/>
            </a:lvl7pPr>
            <a:lvl8pPr indent="-358543" lvl="7" marL="3657600">
              <a:spcBef>
                <a:spcPts val="0"/>
              </a:spcBef>
              <a:spcAft>
                <a:spcPts val="0"/>
              </a:spcAft>
              <a:buSzPts val="2046"/>
              <a:buChar char="○"/>
              <a:defRPr sz="2046"/>
            </a:lvl8pPr>
            <a:lvl9pPr indent="-358543" lvl="8" marL="4114800">
              <a:spcBef>
                <a:spcPts val="0"/>
              </a:spcBef>
              <a:spcAft>
                <a:spcPts val="0"/>
              </a:spcAft>
              <a:buSzPts val="2046"/>
              <a:buChar char="■"/>
              <a:defRPr sz="2046"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29890" y="8273124"/>
            <a:ext cx="10198200" cy="11832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31"/>
              <a:buNone/>
              <a:defRPr sz="2631"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>
              <a:buNone/>
              <a:defRPr sz="1461"/>
            </a:lvl1pPr>
            <a:lvl2pPr lvl="1">
              <a:buNone/>
              <a:defRPr sz="1461"/>
            </a:lvl2pPr>
            <a:lvl3pPr lvl="2">
              <a:buNone/>
              <a:defRPr sz="1461"/>
            </a:lvl3pPr>
            <a:lvl4pPr lvl="3">
              <a:buNone/>
              <a:defRPr sz="1461"/>
            </a:lvl4pPr>
            <a:lvl5pPr lvl="4">
              <a:buNone/>
              <a:defRPr sz="1461"/>
            </a:lvl5pPr>
            <a:lvl6pPr lvl="5">
              <a:buNone/>
              <a:defRPr sz="1461"/>
            </a:lvl6pPr>
            <a:lvl7pPr lvl="6">
              <a:buNone/>
              <a:defRPr sz="1461"/>
            </a:lvl7pPr>
            <a:lvl8pPr lvl="7">
              <a:buNone/>
              <a:defRPr sz="1461"/>
            </a:lvl8pPr>
            <a:lvl9pPr lvl="8">
              <a:buNone/>
              <a:defRPr sz="1461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29890" y="870271"/>
            <a:ext cx="14485500" cy="11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33625" lIns="133625" spcFirstLastPara="1" rIns="133625" wrap="square" tIns="1336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93"/>
              <a:buNone/>
              <a:defRPr sz="4092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29890" y="2253729"/>
            <a:ext cx="144855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33625" lIns="133625" spcFirstLastPara="1" rIns="133625" wrap="square" tIns="133625">
            <a:normAutofit/>
          </a:bodyPr>
          <a:lstStyle>
            <a:lvl1pPr indent="-395669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31"/>
              <a:buChar char="●"/>
              <a:defRPr sz="2631">
                <a:solidFill>
                  <a:schemeClr val="dk2"/>
                </a:solidFill>
              </a:defRPr>
            </a:lvl1pPr>
            <a:lvl2pPr indent="-358543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○"/>
              <a:defRPr sz="2046">
                <a:solidFill>
                  <a:schemeClr val="dk2"/>
                </a:solidFill>
              </a:defRPr>
            </a:lvl2pPr>
            <a:lvl3pPr indent="-358543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■"/>
              <a:defRPr sz="2046">
                <a:solidFill>
                  <a:schemeClr val="dk2"/>
                </a:solidFill>
              </a:defRPr>
            </a:lvl3pPr>
            <a:lvl4pPr indent="-358543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●"/>
              <a:defRPr sz="2046">
                <a:solidFill>
                  <a:schemeClr val="dk2"/>
                </a:solidFill>
              </a:defRPr>
            </a:lvl4pPr>
            <a:lvl5pPr indent="-358543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○"/>
              <a:defRPr sz="2046">
                <a:solidFill>
                  <a:schemeClr val="dk2"/>
                </a:solidFill>
              </a:defRPr>
            </a:lvl5pPr>
            <a:lvl6pPr indent="-358543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■"/>
              <a:defRPr sz="2046">
                <a:solidFill>
                  <a:schemeClr val="dk2"/>
                </a:solidFill>
              </a:defRPr>
            </a:lvl6pPr>
            <a:lvl7pPr indent="-358543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●"/>
              <a:defRPr sz="2046">
                <a:solidFill>
                  <a:schemeClr val="dk2"/>
                </a:solidFill>
              </a:defRPr>
            </a:lvl7pPr>
            <a:lvl8pPr indent="-358543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○"/>
              <a:defRPr sz="2046">
                <a:solidFill>
                  <a:schemeClr val="dk2"/>
                </a:solidFill>
              </a:defRPr>
            </a:lvl8pPr>
            <a:lvl9pPr indent="-358543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46"/>
              <a:buChar char="■"/>
              <a:defRPr sz="204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403178" y="9119180"/>
            <a:ext cx="9327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33625" lIns="133625" spcFirstLastPara="1" rIns="133625" wrap="square" tIns="133625">
            <a:normAutofit/>
          </a:bodyPr>
          <a:lstStyle>
            <a:lvl1pPr lvl="0" algn="r">
              <a:buNone/>
              <a:defRPr sz="1461">
                <a:solidFill>
                  <a:schemeClr val="dk2"/>
                </a:solidFill>
              </a:defRPr>
            </a:lvl1pPr>
            <a:lvl2pPr lvl="1" algn="r">
              <a:buNone/>
              <a:defRPr sz="1461">
                <a:solidFill>
                  <a:schemeClr val="dk2"/>
                </a:solidFill>
              </a:defRPr>
            </a:lvl2pPr>
            <a:lvl3pPr lvl="2" algn="r">
              <a:buNone/>
              <a:defRPr sz="1461">
                <a:solidFill>
                  <a:schemeClr val="dk2"/>
                </a:solidFill>
              </a:defRPr>
            </a:lvl3pPr>
            <a:lvl4pPr lvl="3" algn="r">
              <a:buNone/>
              <a:defRPr sz="1461">
                <a:solidFill>
                  <a:schemeClr val="dk2"/>
                </a:solidFill>
              </a:defRPr>
            </a:lvl4pPr>
            <a:lvl5pPr lvl="4" algn="r">
              <a:buNone/>
              <a:defRPr sz="1461">
                <a:solidFill>
                  <a:schemeClr val="dk2"/>
                </a:solidFill>
              </a:defRPr>
            </a:lvl5pPr>
            <a:lvl6pPr lvl="5" algn="r">
              <a:buNone/>
              <a:defRPr sz="1461">
                <a:solidFill>
                  <a:schemeClr val="dk2"/>
                </a:solidFill>
              </a:defRPr>
            </a:lvl6pPr>
            <a:lvl7pPr lvl="6" algn="r">
              <a:buNone/>
              <a:defRPr sz="1461">
                <a:solidFill>
                  <a:schemeClr val="dk2"/>
                </a:solidFill>
              </a:defRPr>
            </a:lvl7pPr>
            <a:lvl8pPr lvl="7" algn="r">
              <a:buNone/>
              <a:defRPr sz="1461">
                <a:solidFill>
                  <a:schemeClr val="dk2"/>
                </a:solidFill>
              </a:defRPr>
            </a:lvl8pPr>
            <a:lvl9pPr lvl="8" algn="r">
              <a:buNone/>
              <a:defRPr sz="1461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886970" y="814871"/>
            <a:ext cx="3448500" cy="2780400"/>
          </a:xfrm>
          <a:prstGeom prst="rect">
            <a:avLst/>
          </a:prstGeom>
          <a:noFill/>
          <a:ln cap="flat" cmpd="sng" w="1113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55" name="Google Shape;55;p13"/>
          <p:cNvSpPr/>
          <p:nvPr/>
        </p:nvSpPr>
        <p:spPr>
          <a:xfrm>
            <a:off x="7540377" y="792460"/>
            <a:ext cx="3815400" cy="2780400"/>
          </a:xfrm>
          <a:prstGeom prst="rect">
            <a:avLst/>
          </a:prstGeom>
          <a:noFill/>
          <a:ln cap="flat" cmpd="sng" w="1113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56" name="Google Shape;56;p13"/>
          <p:cNvSpPr/>
          <p:nvPr/>
        </p:nvSpPr>
        <p:spPr>
          <a:xfrm>
            <a:off x="2934475" y="140875"/>
            <a:ext cx="9741488" cy="5524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139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dk1"/>
                </a:solidFill>
                <a:latin typeface="Teachers"/>
              </a:rPr>
              <a:t>Aristotle's Ten Talking Points</a:t>
            </a:r>
          </a:p>
        </p:txBody>
      </p:sp>
      <p:sp>
        <p:nvSpPr>
          <p:cNvPr id="57" name="Google Shape;57;p13"/>
          <p:cNvSpPr/>
          <p:nvPr/>
        </p:nvSpPr>
        <p:spPr>
          <a:xfrm>
            <a:off x="11560665" y="792722"/>
            <a:ext cx="3815369" cy="2781000"/>
          </a:xfrm>
          <a:prstGeom prst="rect">
            <a:avLst/>
          </a:prstGeom>
          <a:noFill/>
          <a:ln cap="flat" cmpd="sng" w="111375">
            <a:solidFill>
              <a:srgbClr val="F1C23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58" name="Google Shape;58;p13"/>
          <p:cNvSpPr/>
          <p:nvPr/>
        </p:nvSpPr>
        <p:spPr>
          <a:xfrm>
            <a:off x="12519413" y="986163"/>
            <a:ext cx="1771175" cy="354001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F1C23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1C232"/>
                </a:solidFill>
                <a:latin typeface="McLaren"/>
              </a:rPr>
              <a:t>Action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233525" y="839412"/>
            <a:ext cx="3448621" cy="2781181"/>
          </a:xfrm>
          <a:prstGeom prst="rect">
            <a:avLst/>
          </a:prstGeom>
          <a:noFill/>
          <a:ln cap="flat" cmpd="sng" w="11137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60" name="Google Shape;60;p13"/>
          <p:cNvSpPr/>
          <p:nvPr/>
        </p:nvSpPr>
        <p:spPr>
          <a:xfrm>
            <a:off x="595724" y="1036075"/>
            <a:ext cx="2702514" cy="35400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6AA84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6AA84F"/>
                </a:solidFill>
                <a:latin typeface="McLaren"/>
              </a:rPr>
              <a:t>Who / What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4628700" y="931975"/>
            <a:ext cx="2192671" cy="46237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3C78D8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C78D8"/>
                </a:solidFill>
                <a:latin typeface="McLaren"/>
              </a:rPr>
              <a:t>Quantity</a:t>
            </a:r>
          </a:p>
        </p:txBody>
      </p:sp>
      <p:sp>
        <p:nvSpPr>
          <p:cNvPr id="62" name="Google Shape;62;p13"/>
          <p:cNvSpPr/>
          <p:nvPr/>
        </p:nvSpPr>
        <p:spPr>
          <a:xfrm>
            <a:off x="233584" y="3948853"/>
            <a:ext cx="3448536" cy="2780539"/>
          </a:xfrm>
          <a:prstGeom prst="rect">
            <a:avLst/>
          </a:prstGeom>
          <a:noFill/>
          <a:ln cap="flat" cmpd="sng" w="1113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63" name="Google Shape;63;p13"/>
          <p:cNvSpPr/>
          <p:nvPr/>
        </p:nvSpPr>
        <p:spPr>
          <a:xfrm>
            <a:off x="1281175" y="4070063"/>
            <a:ext cx="1331623" cy="3539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00"/>
                </a:solidFill>
                <a:latin typeface="McLaren"/>
              </a:rPr>
              <a:t>Place</a:t>
            </a:r>
          </a:p>
        </p:txBody>
      </p:sp>
      <p:sp>
        <p:nvSpPr>
          <p:cNvPr id="64" name="Google Shape;64;p13"/>
          <p:cNvSpPr/>
          <p:nvPr/>
        </p:nvSpPr>
        <p:spPr>
          <a:xfrm>
            <a:off x="3848569" y="3948836"/>
            <a:ext cx="3448500" cy="2780400"/>
          </a:xfrm>
          <a:prstGeom prst="rect">
            <a:avLst/>
          </a:prstGeom>
          <a:noFill/>
          <a:ln cap="flat" cmpd="sng" w="111375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65" name="Google Shape;65;p13"/>
          <p:cNvSpPr/>
          <p:nvPr/>
        </p:nvSpPr>
        <p:spPr>
          <a:xfrm>
            <a:off x="4137637" y="4108402"/>
            <a:ext cx="2870380" cy="3539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FF99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McLaren"/>
              </a:rPr>
              <a:t>Time/When</a:t>
            </a:r>
          </a:p>
        </p:txBody>
      </p:sp>
      <p:sp>
        <p:nvSpPr>
          <p:cNvPr id="66" name="Google Shape;66;p13"/>
          <p:cNvSpPr/>
          <p:nvPr/>
        </p:nvSpPr>
        <p:spPr>
          <a:xfrm>
            <a:off x="7540370" y="3926499"/>
            <a:ext cx="3815530" cy="2824971"/>
          </a:xfrm>
          <a:prstGeom prst="rect">
            <a:avLst/>
          </a:prstGeom>
          <a:noFill/>
          <a:ln cap="flat" cmpd="sng" w="11137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67" name="Google Shape;67;p13"/>
          <p:cNvSpPr/>
          <p:nvPr/>
        </p:nvSpPr>
        <p:spPr>
          <a:xfrm>
            <a:off x="8066802" y="4070076"/>
            <a:ext cx="2724245" cy="7468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85200C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85200C"/>
                </a:solidFill>
                <a:latin typeface="McLaren"/>
              </a:rPr>
              <a:t>Clothing</a:t>
            </a:r>
            <a:br>
              <a:rPr b="0" i="0">
                <a:ln cap="flat" cmpd="sng" w="13925">
                  <a:solidFill>
                    <a:srgbClr val="85200C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85200C"/>
                </a:solidFill>
                <a:latin typeface="McLaren"/>
              </a:rPr>
            </a:br>
            <a:r>
              <a:rPr b="0" i="0">
                <a:ln cap="flat" cmpd="sng" w="13925">
                  <a:solidFill>
                    <a:srgbClr val="85200C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85200C"/>
                </a:solidFill>
                <a:latin typeface="McLaren"/>
              </a:rPr>
              <a:t>Accessories</a:t>
            </a:r>
          </a:p>
        </p:txBody>
      </p:sp>
      <p:sp>
        <p:nvSpPr>
          <p:cNvPr id="68" name="Google Shape;68;p13"/>
          <p:cNvSpPr/>
          <p:nvPr/>
        </p:nvSpPr>
        <p:spPr>
          <a:xfrm>
            <a:off x="11560770" y="3870576"/>
            <a:ext cx="3816162" cy="2937117"/>
          </a:xfrm>
          <a:prstGeom prst="rect">
            <a:avLst/>
          </a:prstGeom>
          <a:noFill/>
          <a:ln cap="flat" cmpd="sng" w="139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69" name="Google Shape;69;p13"/>
          <p:cNvSpPr/>
          <p:nvPr/>
        </p:nvSpPr>
        <p:spPr>
          <a:xfrm>
            <a:off x="11599205" y="3905487"/>
            <a:ext cx="3736617" cy="2873134"/>
          </a:xfrm>
          <a:prstGeom prst="rect">
            <a:avLst/>
          </a:prstGeom>
          <a:noFill/>
          <a:ln cap="flat" cmpd="sng" w="139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70" name="Google Shape;70;p13"/>
          <p:cNvSpPr/>
          <p:nvPr/>
        </p:nvSpPr>
        <p:spPr>
          <a:xfrm>
            <a:off x="12372512" y="4070063"/>
            <a:ext cx="2192670" cy="354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4177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FFFF"/>
                </a:solidFill>
                <a:latin typeface="McLaren"/>
              </a:rPr>
              <a:t>Position</a:t>
            </a:r>
          </a:p>
        </p:txBody>
      </p:sp>
      <p:sp>
        <p:nvSpPr>
          <p:cNvPr id="71" name="Google Shape;71;p13"/>
          <p:cNvSpPr/>
          <p:nvPr/>
        </p:nvSpPr>
        <p:spPr>
          <a:xfrm>
            <a:off x="3768699" y="7082784"/>
            <a:ext cx="3685111" cy="2824971"/>
          </a:xfrm>
          <a:prstGeom prst="rect">
            <a:avLst/>
          </a:prstGeom>
          <a:noFill/>
          <a:ln cap="flat" cmpd="sng" w="111375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72" name="Google Shape;72;p13"/>
          <p:cNvSpPr/>
          <p:nvPr/>
        </p:nvSpPr>
        <p:spPr>
          <a:xfrm>
            <a:off x="4476488" y="7176450"/>
            <a:ext cx="2192674" cy="3539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9900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9900FF"/>
                </a:solidFill>
                <a:latin typeface="McLaren"/>
              </a:rPr>
              <a:t>Relation</a:t>
            </a:r>
          </a:p>
        </p:txBody>
      </p:sp>
      <p:sp>
        <p:nvSpPr>
          <p:cNvPr id="73" name="Google Shape;73;p13"/>
          <p:cNvSpPr/>
          <p:nvPr/>
        </p:nvSpPr>
        <p:spPr>
          <a:xfrm>
            <a:off x="7605571" y="7105128"/>
            <a:ext cx="3685111" cy="2780539"/>
          </a:xfrm>
          <a:prstGeom prst="rect">
            <a:avLst/>
          </a:prstGeom>
          <a:noFill/>
          <a:ln cap="flat" cmpd="sng" w="111375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33625" lIns="133625" spcFirstLastPara="1" rIns="133625" wrap="square" tIns="1336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46"/>
          </a:p>
        </p:txBody>
      </p:sp>
      <p:sp>
        <p:nvSpPr>
          <p:cNvPr id="74" name="Google Shape;74;p13"/>
          <p:cNvSpPr/>
          <p:nvPr/>
        </p:nvSpPr>
        <p:spPr>
          <a:xfrm>
            <a:off x="8285400" y="7257087"/>
            <a:ext cx="2325475" cy="82477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FF00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McLaren"/>
              </a:rPr>
              <a:t>Feelings</a:t>
            </a:r>
            <a:br>
              <a:rPr b="0" i="0">
                <a:ln cap="flat" cmpd="sng" w="13925">
                  <a:solidFill>
                    <a:srgbClr val="FF00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McLaren"/>
              </a:rPr>
            </a:br>
            <a:r>
              <a:rPr b="0" i="0">
                <a:ln cap="flat" cmpd="sng" w="13925">
                  <a:solidFill>
                    <a:srgbClr val="FF00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FF"/>
                </a:solidFill>
                <a:latin typeface="McLaren"/>
              </a:rPr>
              <a:t>Reactions</a:t>
            </a:r>
          </a:p>
        </p:txBody>
      </p:sp>
      <p:sp>
        <p:nvSpPr>
          <p:cNvPr id="75" name="Google Shape;75;p13"/>
          <p:cNvSpPr/>
          <p:nvPr/>
        </p:nvSpPr>
        <p:spPr>
          <a:xfrm>
            <a:off x="8484675" y="922486"/>
            <a:ext cx="1926810" cy="4813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3925">
                  <a:solidFill>
                    <a:srgbClr val="FF00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McLaren"/>
              </a:rPr>
              <a:t>Quality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/>
          <p:nvPr/>
        </p:nvSpPr>
        <p:spPr>
          <a:xfrm>
            <a:off x="234600" y="10598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1" name="Google Shape;81;p14"/>
          <p:cNvSpPr/>
          <p:nvPr/>
        </p:nvSpPr>
        <p:spPr>
          <a:xfrm>
            <a:off x="4064515" y="10598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2" name="Google Shape;82;p14"/>
          <p:cNvSpPr/>
          <p:nvPr/>
        </p:nvSpPr>
        <p:spPr>
          <a:xfrm>
            <a:off x="7894430" y="10598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3" name="Google Shape;83;p14"/>
          <p:cNvSpPr/>
          <p:nvPr/>
        </p:nvSpPr>
        <p:spPr>
          <a:xfrm>
            <a:off x="11724345" y="10598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4" name="Google Shape;84;p14"/>
          <p:cNvSpPr/>
          <p:nvPr/>
        </p:nvSpPr>
        <p:spPr>
          <a:xfrm>
            <a:off x="261584" y="352497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5" name="Google Shape;85;p14"/>
          <p:cNvSpPr/>
          <p:nvPr/>
        </p:nvSpPr>
        <p:spPr>
          <a:xfrm>
            <a:off x="4091499" y="352497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FF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6" name="Google Shape;86;p14"/>
          <p:cNvSpPr/>
          <p:nvPr/>
        </p:nvSpPr>
        <p:spPr>
          <a:xfrm>
            <a:off x="7921414" y="352497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783F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7" name="Google Shape;87;p14"/>
          <p:cNvSpPr/>
          <p:nvPr/>
        </p:nvSpPr>
        <p:spPr>
          <a:xfrm>
            <a:off x="11751329" y="3524978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EEEEE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8" name="Google Shape;88;p14"/>
          <p:cNvSpPr/>
          <p:nvPr/>
        </p:nvSpPr>
        <p:spPr>
          <a:xfrm>
            <a:off x="4091496" y="6943969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99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  <p:sp>
        <p:nvSpPr>
          <p:cNvPr id="89" name="Google Shape;89;p14"/>
          <p:cNvSpPr/>
          <p:nvPr/>
        </p:nvSpPr>
        <p:spPr>
          <a:xfrm>
            <a:off x="7921411" y="6943969"/>
            <a:ext cx="3558900" cy="3008400"/>
          </a:xfrm>
          <a:prstGeom prst="rect">
            <a:avLst/>
          </a:prstGeom>
          <a:noFill/>
          <a:ln cap="flat" cmpd="sng" w="6135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2800" lIns="82800" spcFirstLastPara="1" rIns="82800" wrap="square" tIns="82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88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