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10058400" cx="77724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68">
          <p15:clr>
            <a:srgbClr val="747775"/>
          </p15:clr>
        </p15:guide>
        <p15:guide id="2" pos="244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D30D0CE-8C0B-4E60-AD6C-EA08EAFC7768}">
  <a:tblStyle styleId="{AD30D0CE-8C0B-4E60-AD6C-EA08EAFC77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68" orient="horz"/>
        <p:guide pos="24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36f7f0a0a6_0_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36f7f0a0a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2d99e957f7_0_14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2d99e957f7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2d99e957f7_0_13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2d99e957f7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2d99e957f7_0_12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2d99e957f7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2d99e957f7_0_3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2d99e957f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2d99e957f7_0_16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2d99e957f7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2d99e957f7_0_25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2d99e957f7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2d99e957f7_0_24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2d99e957f7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d99e957f7_0_23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2d99e957f7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2d99e957f7_0_22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2d99e957f7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d99e957f7_0_21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2d99e957f7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2d99e957f7_0_20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2d99e957f7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2d99e957f7_0_19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2d99e957f7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2d99e957f7_0_27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2d99e957f7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2d99e957f7_0_30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2d99e957f7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2d99e957f7_0_29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2d99e957f7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2d99e957f7_0_28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2d99e957f7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2d99e957f7_0_18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2d99e957f7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2d99e957f7_0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2d99e957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2d99e957f7_0_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2d99e957f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2d99e957f7_0_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2d99e957f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2d99e957f7_0_2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2d99e957f7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2d99e957f7_0_9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2d99e957f7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2d99e957f7_0_7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2d99e957f7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36f7f0a0a6_0_1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36f7f0a0a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2d99e957f7_0_5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2d99e957f7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2d99e957f7_0_4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2d99e957f7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2d99e957f7_0_15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2d99e957f7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64952" y="1456058"/>
            <a:ext cx="7242600" cy="401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64945" y="5542289"/>
            <a:ext cx="7242600" cy="15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64945" y="2163089"/>
            <a:ext cx="7242600" cy="3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64945" y="6164351"/>
            <a:ext cx="7242600" cy="25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64945" y="4206107"/>
            <a:ext cx="72426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64945" y="2253729"/>
            <a:ext cx="33999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107540" y="2253729"/>
            <a:ext cx="33999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64945" y="1086507"/>
            <a:ext cx="2386800" cy="14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64945" y="2717440"/>
            <a:ext cx="2386800" cy="62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16713" y="880293"/>
            <a:ext cx="5412600" cy="79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886200" y="-244"/>
            <a:ext cx="3886200" cy="100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25675" y="2411542"/>
            <a:ext cx="3438300" cy="28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25675" y="5481569"/>
            <a:ext cx="3438300" cy="24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198575" y="1415969"/>
            <a:ext cx="3261600" cy="72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64945" y="8273124"/>
            <a:ext cx="5099100" cy="11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3160" l="30624" r="22187" t="28140"/>
          <a:stretch/>
        </p:blipFill>
        <p:spPr>
          <a:xfrm rot="5400000">
            <a:off x="-1122613" y="1145163"/>
            <a:ext cx="10008576" cy="778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" name="Google Shape;167;p22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68" name="Google Shape;168;p22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169" name="Google Shape;169;p22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170" name="Google Shape;170;p22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171" name="Google Shape;171;p22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2" name="Google Shape;172;p22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3" name="Google Shape;173;p22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4" name="Google Shape;174;p22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5" name="Google Shape;17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850" y="135850"/>
            <a:ext cx="4970875" cy="3307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" name="Google Shape;180;p23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1" name="Google Shape;181;p23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182" name="Google Shape;182;p23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183" name="Google Shape;183;p23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184" name="Google Shape;184;p23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5" name="Google Shape;185;p23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6" name="Google Shape;186;p23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7" name="Google Shape;187;p23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8" name="Google Shape;18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9350" y="202025"/>
            <a:ext cx="4859900" cy="3263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3" name="Google Shape;193;p24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94" name="Google Shape;194;p24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195" name="Google Shape;195;p24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196" name="Google Shape;196;p24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197" name="Google Shape;197;p24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8" name="Google Shape;198;p24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9" name="Google Shape;199;p24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0" name="Google Shape;200;p24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01" name="Google Shape;20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075" y="102775"/>
            <a:ext cx="5100450" cy="32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6" name="Google Shape;206;p25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07" name="Google Shape;207;p25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208" name="Google Shape;208;p25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209" name="Google Shape;209;p25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210" name="Google Shape;210;p25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1" name="Google Shape;211;p25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2" name="Google Shape;212;p25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3" name="Google Shape;213;p25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4" name="Google Shape;2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563" y="168925"/>
            <a:ext cx="4927473" cy="3286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9" name="Google Shape;219;p26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20" name="Google Shape;220;p26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221" name="Google Shape;221;p26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222" name="Google Shape;222;p26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223" name="Google Shape;223;p26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4" name="Google Shape;224;p26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5" name="Google Shape;225;p26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" name="Google Shape;226;p26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27" name="Google Shape;2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687" y="152400"/>
            <a:ext cx="5221225" cy="325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2" name="Google Shape;232;p27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33" name="Google Shape;233;p27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234" name="Google Shape;234;p27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235" name="Google Shape;235;p27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236" name="Google Shape;236;p27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7" name="Google Shape;237;p27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" name="Google Shape;238;p27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" name="Google Shape;239;p27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0" name="Google Shape;2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7275" y="135850"/>
            <a:ext cx="5297850" cy="33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" name="Google Shape;245;p28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46" name="Google Shape;246;p28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247" name="Google Shape;247;p28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248" name="Google Shape;248;p28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249" name="Google Shape;249;p28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28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28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" name="Google Shape;252;p28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3" name="Google Shape;25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987" y="114350"/>
            <a:ext cx="5216625" cy="338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8" name="Google Shape;258;p29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59" name="Google Shape;259;p29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260" name="Google Shape;260;p29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261" name="Google Shape;261;p29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262" name="Google Shape;262;p29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3" name="Google Shape;263;p29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4" name="Google Shape;264;p29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5" name="Google Shape;265;p29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66" name="Google Shape;2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8650" y="119325"/>
            <a:ext cx="3941300" cy="331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" name="Google Shape;271;p30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72" name="Google Shape;272;p30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273" name="Google Shape;273;p30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274" name="Google Shape;274;p30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275" name="Google Shape;275;p30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6" name="Google Shape;276;p30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7" name="Google Shape;277;p30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8" name="Google Shape;278;p30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79" name="Google Shape;2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300" y="102750"/>
            <a:ext cx="5113800" cy="34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4" name="Google Shape;284;p31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85" name="Google Shape;285;p31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286" name="Google Shape;286;p31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287" name="Google Shape;287;p31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288" name="Google Shape;288;p31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9" name="Google Shape;289;p31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31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1" name="Google Shape;291;p31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5938" y="135875"/>
            <a:ext cx="5380525" cy="335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title="IMG_0494.HEIC"/>
          <p:cNvPicPr preferRelativeResize="0"/>
          <p:nvPr/>
        </p:nvPicPr>
        <p:blipFill rotWithShape="1">
          <a:blip r:embed="rId3">
            <a:alphaModFix/>
          </a:blip>
          <a:srcRect b="12918" l="3815" r="4247" t="15273"/>
          <a:stretch/>
        </p:blipFill>
        <p:spPr>
          <a:xfrm>
            <a:off x="1174875" y="246675"/>
            <a:ext cx="5422648" cy="31763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" name="Google Shape;60;p14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" name="Google Shape;61;p14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" name="Google Shape;62;p14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" name="Google Shape;63;p14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aphicFrame>
        <p:nvGraphicFramePr>
          <p:cNvPr id="64" name="Google Shape;64;p14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65" name="Google Shape;65;p14"/>
          <p:cNvGrpSpPr/>
          <p:nvPr/>
        </p:nvGrpSpPr>
        <p:grpSpPr>
          <a:xfrm>
            <a:off x="696675" y="3671815"/>
            <a:ext cx="6345472" cy="465487"/>
            <a:chOff x="696675" y="3671815"/>
            <a:chExt cx="6345472" cy="465487"/>
          </a:xfrm>
        </p:grpSpPr>
        <p:sp>
          <p:nvSpPr>
            <p:cNvPr id="66" name="Google Shape;66;p14"/>
            <p:cNvSpPr/>
            <p:nvPr/>
          </p:nvSpPr>
          <p:spPr>
            <a:xfrm>
              <a:off x="2766275" y="3671828"/>
              <a:ext cx="2246019" cy="46547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0000"/>
                  </a:solidFill>
                  <a:latin typeface="McLaren"/>
                </a:rPr>
                <a:t>adjectives</a:t>
              </a:r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5726338" y="3671815"/>
              <a:ext cx="1315809" cy="381892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FF00"/>
                  </a:solidFill>
                  <a:latin typeface="McLaren"/>
                </a:rPr>
                <a:t>verbs</a:t>
              </a:r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696675" y="3761878"/>
              <a:ext cx="1355562" cy="285380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6AA84F"/>
                  </a:solidFill>
                  <a:latin typeface="McLaren"/>
                </a:rPr>
                <a:t>nouns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" name="Google Shape;297;p32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98" name="Google Shape;298;p32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299" name="Google Shape;299;p32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300" name="Google Shape;300;p32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301" name="Google Shape;301;p32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2" name="Google Shape;302;p32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3" name="Google Shape;303;p32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4" name="Google Shape;304;p32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05" name="Google Shape;3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288" y="102750"/>
            <a:ext cx="2577825" cy="333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0" name="Google Shape;310;p33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11" name="Google Shape;311;p33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312" name="Google Shape;312;p33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313" name="Google Shape;313;p33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314" name="Google Shape;314;p33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5" name="Google Shape;315;p33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6" name="Google Shape;316;p33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7" name="Google Shape;317;p33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2" name="Google Shape;322;p34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23" name="Google Shape;323;p34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324" name="Google Shape;324;p34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325" name="Google Shape;325;p34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326" name="Google Shape;326;p34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34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34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34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4" name="Google Shape;334;p35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35" name="Google Shape;335;p35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336" name="Google Shape;336;p35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337" name="Google Shape;337;p35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338" name="Google Shape;338;p35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9" name="Google Shape;339;p35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0" name="Google Shape;340;p35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1" name="Google Shape;341;p35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6" name="Google Shape;346;p36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47" name="Google Shape;347;p36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348" name="Google Shape;348;p36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349" name="Google Shape;349;p36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350" name="Google Shape;350;p36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1" name="Google Shape;351;p36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2" name="Google Shape;352;p36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3" name="Google Shape;353;p36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" name="Google Shape;358;p37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59" name="Google Shape;359;p37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360" name="Google Shape;360;p37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361" name="Google Shape;361;p37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362" name="Google Shape;362;p37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3" name="Google Shape;363;p37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4" name="Google Shape;364;p37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5" name="Google Shape;365;p37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0" name="Google Shape;370;p38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71" name="Google Shape;371;p38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372" name="Google Shape;372;p38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373" name="Google Shape;373;p38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374" name="Google Shape;374;p38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5" name="Google Shape;375;p38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6" name="Google Shape;376;p38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7" name="Google Shape;377;p38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858575" cy="530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Google Shape;73;p15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" name="Google Shape;74;p15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" name="Google Shape;75;p15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" name="Google Shape;76;p15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9588" y="102750"/>
            <a:ext cx="4939433" cy="32921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8" name="Google Shape;78;p15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1855625"/>
                <a:gridCol w="1855625"/>
                <a:gridCol w="1855625"/>
                <a:gridCol w="1855625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79" name="Google Shape;79;p15"/>
          <p:cNvGrpSpPr/>
          <p:nvPr/>
        </p:nvGrpSpPr>
        <p:grpSpPr>
          <a:xfrm>
            <a:off x="536850" y="3761874"/>
            <a:ext cx="6687254" cy="333627"/>
            <a:chOff x="536850" y="3761874"/>
            <a:chExt cx="6687254" cy="333627"/>
          </a:xfrm>
        </p:grpSpPr>
        <p:sp>
          <p:nvSpPr>
            <p:cNvPr id="80" name="Google Shape;80;p15"/>
            <p:cNvSpPr/>
            <p:nvPr/>
          </p:nvSpPr>
          <p:spPr>
            <a:xfrm>
              <a:off x="2143600" y="3761875"/>
              <a:ext cx="1640726" cy="33362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0000"/>
                  </a:solidFill>
                  <a:latin typeface="McLaren"/>
                </a:rPr>
                <a:t>adjectives</a:t>
              </a:r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6027350" y="3761874"/>
              <a:ext cx="1196754" cy="28537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FF00"/>
                  </a:solidFill>
                  <a:latin typeface="McLaren"/>
                </a:rPr>
                <a:t>verbs</a:t>
              </a:r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536850" y="3795513"/>
              <a:ext cx="1108400" cy="218100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6AA84F"/>
                  </a:solidFill>
                  <a:latin typeface="McLaren"/>
                </a:rPr>
                <a:t>nouns</a:t>
              </a:r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4019300" y="3761876"/>
              <a:ext cx="1640722" cy="285375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9900"/>
                  </a:solidFill>
                  <a:latin typeface="McLaren"/>
                </a:rPr>
                <a:t>adverbs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" name="Google Shape;88;p16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89" name="Google Shape;89;p16"/>
          <p:cNvGrpSpPr/>
          <p:nvPr/>
        </p:nvGrpSpPr>
        <p:grpSpPr>
          <a:xfrm>
            <a:off x="696675" y="3671815"/>
            <a:ext cx="6345472" cy="465487"/>
            <a:chOff x="696675" y="3671815"/>
            <a:chExt cx="6345472" cy="465487"/>
          </a:xfrm>
        </p:grpSpPr>
        <p:sp>
          <p:nvSpPr>
            <p:cNvPr id="90" name="Google Shape;90;p16"/>
            <p:cNvSpPr/>
            <p:nvPr/>
          </p:nvSpPr>
          <p:spPr>
            <a:xfrm>
              <a:off x="2766275" y="3671828"/>
              <a:ext cx="2246019" cy="46547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0000"/>
                  </a:solidFill>
                  <a:latin typeface="McLaren"/>
                </a:rPr>
                <a:t>adjectives</a:t>
              </a:r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5726338" y="3671815"/>
              <a:ext cx="1315809" cy="381892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FF00"/>
                  </a:solidFill>
                  <a:latin typeface="McLaren"/>
                </a:rPr>
                <a:t>verbs</a:t>
              </a:r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96675" y="3761878"/>
              <a:ext cx="1355562" cy="285380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6AA84F"/>
                  </a:solidFill>
                  <a:latin typeface="McLaren"/>
                </a:rPr>
                <a:t>nouns</a:t>
              </a:r>
            </a:p>
          </p:txBody>
        </p:sp>
      </p:grpSp>
      <p:cxnSp>
        <p:nvCxnSpPr>
          <p:cNvPr id="93" name="Google Shape;93;p16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" name="Google Shape;94;p16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" name="Google Shape;95;p16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" name="Google Shape;96;p16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4713" y="135850"/>
            <a:ext cx="2182978" cy="329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" name="Google Shape;102;p17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3" name="Google Shape;103;p17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104" name="Google Shape;104;p17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105" name="Google Shape;105;p17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106" name="Google Shape;106;p17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" name="Google Shape;107;p17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" name="Google Shape;108;p17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" name="Google Shape;109;p17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0" name="Google Shape;1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2850" y="155900"/>
            <a:ext cx="4946678" cy="329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Google Shape;115;p18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6" name="Google Shape;116;p18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117" name="Google Shape;117;p18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118" name="Google Shape;118;p18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119" name="Google Shape;119;p18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0" name="Google Shape;120;p18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" name="Google Shape;121;p18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2" name="Google Shape;122;p18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3" name="Google Shape;123;p18"/>
          <p:cNvPicPr preferRelativeResize="0"/>
          <p:nvPr/>
        </p:nvPicPr>
        <p:blipFill rotWithShape="1">
          <a:blip r:embed="rId3">
            <a:alphaModFix/>
          </a:blip>
          <a:srcRect b="1672" l="0" r="51016" t="50935"/>
          <a:stretch/>
        </p:blipFill>
        <p:spPr>
          <a:xfrm>
            <a:off x="2052225" y="82710"/>
            <a:ext cx="3531602" cy="3416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" name="Google Shape;128;p19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9" name="Google Shape;129;p19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130" name="Google Shape;130;p19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131" name="Google Shape;131;p19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132" name="Google Shape;132;p19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3" name="Google Shape;133;p19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4" name="Google Shape;134;p19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5" name="Google Shape;135;p19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6" name="Google Shape;13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3488" y="152400"/>
            <a:ext cx="4771635" cy="329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" name="Google Shape;141;p20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2" name="Google Shape;142;p20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143" name="Google Shape;143;p20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144" name="Google Shape;144;p20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145" name="Google Shape;145;p20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6" name="Google Shape;146;p20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7" name="Google Shape;147;p20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" name="Google Shape;148;p20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488" y="168925"/>
            <a:ext cx="4939433" cy="329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21"/>
          <p:cNvGraphicFramePr/>
          <p:nvPr/>
        </p:nvGraphicFramePr>
        <p:xfrm>
          <a:off x="174975" y="3596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{AD30D0CE-8C0B-4E60-AD6C-EA08EAFC7768}</a:tableStyleId>
              </a:tblPr>
              <a:tblGrid>
                <a:gridCol w="2474150"/>
                <a:gridCol w="2474150"/>
                <a:gridCol w="2474150"/>
              </a:tblGrid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55" name="Google Shape;155;p21"/>
          <p:cNvSpPr/>
          <p:nvPr/>
        </p:nvSpPr>
        <p:spPr>
          <a:xfrm>
            <a:off x="2766275" y="3671828"/>
            <a:ext cx="2246019" cy="4654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McLaren"/>
              </a:rPr>
              <a:t>adjectives</a:t>
            </a:r>
          </a:p>
        </p:txBody>
      </p:sp>
      <p:sp>
        <p:nvSpPr>
          <p:cNvPr id="156" name="Google Shape;156;p21"/>
          <p:cNvSpPr/>
          <p:nvPr/>
        </p:nvSpPr>
        <p:spPr>
          <a:xfrm>
            <a:off x="5726338" y="3671815"/>
            <a:ext cx="1315809" cy="38189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McLaren"/>
              </a:rPr>
              <a:t>verbs</a:t>
            </a:r>
          </a:p>
        </p:txBody>
      </p:sp>
      <p:sp>
        <p:nvSpPr>
          <p:cNvPr id="157" name="Google Shape;157;p21"/>
          <p:cNvSpPr/>
          <p:nvPr/>
        </p:nvSpPr>
        <p:spPr>
          <a:xfrm>
            <a:off x="696675" y="3761878"/>
            <a:ext cx="1355562" cy="2853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AA84F"/>
                </a:solidFill>
                <a:latin typeface="McLaren"/>
              </a:rPr>
              <a:t>nouns</a:t>
            </a:r>
          </a:p>
        </p:txBody>
      </p:sp>
      <p:cxnSp>
        <p:nvCxnSpPr>
          <p:cNvPr id="158" name="Google Shape;158;p21"/>
          <p:cNvCxnSpPr/>
          <p:nvPr/>
        </p:nvCxnSpPr>
        <p:spPr>
          <a:xfrm flipH="1" rot="10800000">
            <a:off x="197100" y="732735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9" name="Google Shape;159;p21"/>
          <p:cNvCxnSpPr/>
          <p:nvPr/>
        </p:nvCxnSpPr>
        <p:spPr>
          <a:xfrm flipH="1" rot="10800000">
            <a:off x="200188" y="809387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0" name="Google Shape;160;p21"/>
          <p:cNvCxnSpPr/>
          <p:nvPr/>
        </p:nvCxnSpPr>
        <p:spPr>
          <a:xfrm flipH="1" rot="10800000">
            <a:off x="200200" y="8860400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1" name="Google Shape;161;p21"/>
          <p:cNvCxnSpPr/>
          <p:nvPr/>
        </p:nvCxnSpPr>
        <p:spPr>
          <a:xfrm flipH="1" rot="10800000">
            <a:off x="200200" y="9626925"/>
            <a:ext cx="7378200" cy="33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488" y="152400"/>
            <a:ext cx="4939433" cy="329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