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10058400" cy="77724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747775"/>
          </p15:clr>
        </p15:guide>
        <p15:guide id="2" pos="3168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24"/>
  </p:normalViewPr>
  <p:slideViewPr>
    <p:cSldViewPr snapToGrid="0">
      <p:cViewPr varScale="1">
        <p:scale>
          <a:sx n="81" d="100"/>
          <a:sy n="81" d="100"/>
        </p:scale>
        <p:origin x="2288" y="496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210584" y="685800"/>
            <a:ext cx="4437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1263" y="685800"/>
            <a:ext cx="443706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42879" y="1125136"/>
            <a:ext cx="9372900" cy="3101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42870" y="4282678"/>
            <a:ext cx="9372900" cy="119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42870" y="1671478"/>
            <a:ext cx="9372900" cy="2967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42870" y="4763362"/>
            <a:ext cx="9372900" cy="196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42870" y="3250173"/>
            <a:ext cx="9372900" cy="127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900" cy="86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9372900" cy="516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900" cy="86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4399800" cy="516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5315640" y="1741518"/>
            <a:ext cx="4399800" cy="516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900" cy="86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42870" y="2099840"/>
            <a:ext cx="3088800" cy="480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539275" y="680227"/>
            <a:ext cx="7004400" cy="618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029200" y="-189"/>
            <a:ext cx="5029200" cy="7772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92050" y="1863464"/>
            <a:ext cx="4449600" cy="223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92050" y="4235758"/>
            <a:ext cx="4449600" cy="186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5433450" y="1094158"/>
            <a:ext cx="4221000" cy="5583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42870" y="6392869"/>
            <a:ext cx="6598800" cy="91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900" cy="86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9372900" cy="516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151100" y="1387397"/>
            <a:ext cx="9798387" cy="6118740"/>
            <a:chOff x="151100" y="1655941"/>
            <a:chExt cx="9798387" cy="5850215"/>
          </a:xfrm>
        </p:grpSpPr>
        <p:grpSp>
          <p:nvGrpSpPr>
            <p:cNvPr id="55" name="Google Shape;55;p13"/>
            <p:cNvGrpSpPr/>
            <p:nvPr/>
          </p:nvGrpSpPr>
          <p:grpSpPr>
            <a:xfrm>
              <a:off x="7480210" y="1656061"/>
              <a:ext cx="2468696" cy="1784866"/>
              <a:chOff x="3575225" y="2908799"/>
              <a:chExt cx="3390600" cy="2329200"/>
            </a:xfrm>
          </p:grpSpPr>
          <p:sp>
            <p:nvSpPr>
              <p:cNvPr id="56" name="Google Shape;56;p13"/>
              <p:cNvSpPr/>
              <p:nvPr/>
            </p:nvSpPr>
            <p:spPr>
              <a:xfrm>
                <a:off x="3575225" y="2908799"/>
                <a:ext cx="3390600" cy="2329200"/>
              </a:xfrm>
              <a:prstGeom prst="rect">
                <a:avLst/>
              </a:prstGeom>
              <a:noFill/>
              <a:ln w="76200" cap="flat" cmpd="sng">
                <a:solidFill>
                  <a:srgbClr val="F1C23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" name="Google Shape;57;p13"/>
              <p:cNvSpPr/>
              <p:nvPr/>
            </p:nvSpPr>
            <p:spPr>
              <a:xfrm>
                <a:off x="4325112" y="3072503"/>
                <a:ext cx="1890880" cy="483062"/>
              </a:xfrm>
              <a:prstGeom prst="rect">
                <a:avLst/>
              </a:prstGeom>
            </p:spPr>
            <p:txBody>
              <a:bodyPr>
                <a:prstTxWarp prst="textPlain">
                  <a:avLst/>
                </a:prstTxWarp>
              </a:bodyPr>
              <a:lstStyle/>
              <a:p>
                <a:pPr lvl="0" algn="ctr"/>
                <a:r>
                  <a:rPr b="1" i="0">
                    <a:ln w="9525" cap="flat" cmpd="sng">
                      <a:solidFill>
                        <a:srgbClr val="F1C232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solidFill>
                      <a:srgbClr val="F1C232"/>
                    </a:solidFill>
                    <a:latin typeface="McLaren"/>
                  </a:rPr>
                  <a:t>Action</a:t>
                </a:r>
              </a:p>
            </p:txBody>
          </p:sp>
          <p:sp>
            <p:nvSpPr>
              <p:cNvPr id="58" name="Google Shape;58;p13"/>
              <p:cNvSpPr/>
              <p:nvPr/>
            </p:nvSpPr>
            <p:spPr>
              <a:xfrm>
                <a:off x="4284165" y="3835286"/>
                <a:ext cx="1972771" cy="867342"/>
              </a:xfrm>
              <a:prstGeom prst="rect">
                <a:avLst/>
              </a:prstGeom>
            </p:spPr>
            <p:txBody>
              <a:bodyPr>
                <a:prstTxWarp prst="textPlain">
                  <a:avLst/>
                </a:prstTxWarp>
              </a:bodyPr>
              <a:lstStyle/>
              <a:p>
                <a:pPr lvl="0" algn="ctr"/>
                <a:r>
                  <a:rPr b="0" i="0">
                    <a:ln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solidFill>
                      <a:srgbClr val="F1C232"/>
                    </a:solidFill>
                    <a:latin typeface="McLaren"/>
                  </a:rPr>
                  <a:t>What is </a:t>
                </a:r>
                <a:br>
                  <a:rPr b="0" i="0">
                    <a:ln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solidFill>
                      <a:srgbClr val="F1C232"/>
                    </a:solidFill>
                    <a:latin typeface="McLaren"/>
                  </a:rPr>
                </a:br>
                <a:r>
                  <a:rPr b="0" i="0">
                    <a:ln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solidFill>
                      <a:srgbClr val="F1C232"/>
                    </a:solidFill>
                    <a:latin typeface="McLaren"/>
                  </a:rPr>
                  <a:t>happening?</a:t>
                </a:r>
              </a:p>
            </p:txBody>
          </p:sp>
        </p:grpSp>
        <p:grpSp>
          <p:nvGrpSpPr>
            <p:cNvPr id="59" name="Google Shape;59;p13"/>
            <p:cNvGrpSpPr/>
            <p:nvPr/>
          </p:nvGrpSpPr>
          <p:grpSpPr>
            <a:xfrm>
              <a:off x="151100" y="1686027"/>
              <a:ext cx="2231395" cy="1784982"/>
              <a:chOff x="119125" y="4305225"/>
              <a:chExt cx="5441100" cy="3333300"/>
            </a:xfrm>
          </p:grpSpPr>
          <p:sp>
            <p:nvSpPr>
              <p:cNvPr id="60" name="Google Shape;60;p13"/>
              <p:cNvSpPr/>
              <p:nvPr/>
            </p:nvSpPr>
            <p:spPr>
              <a:xfrm>
                <a:off x="119125" y="4305225"/>
                <a:ext cx="5441100" cy="3333300"/>
              </a:xfrm>
              <a:prstGeom prst="rect">
                <a:avLst/>
              </a:prstGeom>
              <a:noFill/>
              <a:ln w="76200" cap="flat" cmpd="sng">
                <a:solidFill>
                  <a:srgbClr val="6AA84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" name="Google Shape;61;p13"/>
              <p:cNvSpPr/>
              <p:nvPr/>
            </p:nvSpPr>
            <p:spPr>
              <a:xfrm>
                <a:off x="319799" y="7063078"/>
                <a:ext cx="170856" cy="136416"/>
              </a:xfrm>
              <a:prstGeom prst="rect">
                <a:avLst/>
              </a:prstGeom>
            </p:spPr>
            <p:txBody>
              <a:bodyPr>
                <a:prstTxWarp prst="textPlain">
                  <a:avLst/>
                </a:prstTxWarp>
              </a:bodyPr>
              <a:lstStyle/>
              <a:p>
                <a:pPr lvl="0" algn="ctr"/>
                <a:r>
                  <a:rPr b="0" i="0">
                    <a:ln w="9525" cap="flat" cmpd="sng">
                      <a:solidFill>
                        <a:srgbClr val="6AA84F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solidFill>
                      <a:srgbClr val="6AA84F"/>
                    </a:solidFill>
                    <a:latin typeface="Bubblegum Sans"/>
                  </a:rPr>
                  <a:t>.</a:t>
                </a:r>
              </a:p>
            </p:txBody>
          </p:sp>
          <p:sp>
            <p:nvSpPr>
              <p:cNvPr id="62" name="Google Shape;62;p13"/>
              <p:cNvSpPr/>
              <p:nvPr/>
            </p:nvSpPr>
            <p:spPr>
              <a:xfrm>
                <a:off x="664035" y="6895859"/>
                <a:ext cx="4499716" cy="470853"/>
              </a:xfrm>
              <a:prstGeom prst="rect">
                <a:avLst/>
              </a:prstGeom>
            </p:spPr>
            <p:txBody>
              <a:bodyPr>
                <a:prstTxWarp prst="textPlain">
                  <a:avLst/>
                </a:prstTxWarp>
              </a:bodyPr>
              <a:lstStyle/>
              <a:p>
                <a:pPr lvl="0" algn="ctr"/>
                <a:r>
                  <a:rPr b="0" i="0">
                    <a:ln w="9525" cap="flat" cmpd="sng">
                      <a:solidFill>
                        <a:srgbClr val="6AA84F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solidFill>
                      <a:srgbClr val="6AA84F"/>
                    </a:solidFill>
                    <a:latin typeface="McLaren"/>
                  </a:rPr>
                  <a:t>object, animal, person</a:t>
                </a:r>
              </a:p>
            </p:txBody>
          </p:sp>
          <p:sp>
            <p:nvSpPr>
              <p:cNvPr id="63" name="Google Shape;63;p13"/>
              <p:cNvSpPr/>
              <p:nvPr/>
            </p:nvSpPr>
            <p:spPr>
              <a:xfrm>
                <a:off x="832658" y="5264188"/>
                <a:ext cx="4162474" cy="568921"/>
              </a:xfrm>
              <a:prstGeom prst="rect">
                <a:avLst/>
              </a:prstGeom>
            </p:spPr>
            <p:txBody>
              <a:bodyPr>
                <a:prstTxWarp prst="textPlain">
                  <a:avLst/>
                </a:prstTxWarp>
              </a:bodyPr>
              <a:lstStyle/>
              <a:p>
                <a:pPr lvl="0" algn="ctr"/>
                <a:r>
                  <a:rPr b="0" i="0">
                    <a:ln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solidFill>
                      <a:srgbClr val="6AA84F"/>
                    </a:solidFill>
                    <a:latin typeface="McLaren"/>
                  </a:rPr>
                  <a:t>Who do you see?</a:t>
                </a:r>
              </a:p>
            </p:txBody>
          </p:sp>
          <p:sp>
            <p:nvSpPr>
              <p:cNvPr id="64" name="Google Shape;64;p13"/>
              <p:cNvSpPr/>
              <p:nvPr/>
            </p:nvSpPr>
            <p:spPr>
              <a:xfrm>
                <a:off x="754862" y="5945228"/>
                <a:ext cx="4408880" cy="568921"/>
              </a:xfrm>
              <a:prstGeom prst="rect">
                <a:avLst/>
              </a:prstGeom>
            </p:spPr>
            <p:txBody>
              <a:bodyPr>
                <a:prstTxWarp prst="textPlain">
                  <a:avLst/>
                </a:prstTxWarp>
              </a:bodyPr>
              <a:lstStyle/>
              <a:p>
                <a:pPr lvl="0" algn="ctr"/>
                <a:r>
                  <a:rPr b="0" i="0">
                    <a:ln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solidFill>
                      <a:srgbClr val="6AA84F"/>
                    </a:solidFill>
                    <a:latin typeface="McLaren"/>
                  </a:rPr>
                  <a:t>What do you see?</a:t>
                </a:r>
              </a:p>
            </p:txBody>
          </p:sp>
          <p:sp>
            <p:nvSpPr>
              <p:cNvPr id="65" name="Google Shape;65;p13"/>
              <p:cNvSpPr/>
              <p:nvPr/>
            </p:nvSpPr>
            <p:spPr>
              <a:xfrm>
                <a:off x="332934" y="4434923"/>
                <a:ext cx="5017689" cy="568926"/>
              </a:xfrm>
              <a:prstGeom prst="rect">
                <a:avLst/>
              </a:prstGeom>
            </p:spPr>
            <p:txBody>
              <a:bodyPr>
                <a:prstTxWarp prst="textPlain">
                  <a:avLst/>
                </a:prstTxWarp>
              </a:bodyPr>
              <a:lstStyle/>
              <a:p>
                <a:pPr lvl="0" algn="ctr"/>
                <a:r>
                  <a:rPr b="1" i="0">
                    <a:ln w="9525" cap="flat" cmpd="sng">
                      <a:solidFill>
                        <a:srgbClr val="6AA84F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solidFill>
                      <a:srgbClr val="6AA84F"/>
                    </a:solidFill>
                    <a:latin typeface="McLaren"/>
                  </a:rPr>
                  <a:t>Who / What</a:t>
                </a:r>
              </a:p>
            </p:txBody>
          </p:sp>
        </p:grpSp>
        <p:grpSp>
          <p:nvGrpSpPr>
            <p:cNvPr id="66" name="Google Shape;66;p13"/>
            <p:cNvGrpSpPr/>
            <p:nvPr/>
          </p:nvGrpSpPr>
          <p:grpSpPr>
            <a:xfrm>
              <a:off x="2515024" y="1670276"/>
              <a:ext cx="2231340" cy="1784570"/>
              <a:chOff x="123013" y="133950"/>
              <a:chExt cx="9812400" cy="7504500"/>
            </a:xfrm>
          </p:grpSpPr>
          <p:sp>
            <p:nvSpPr>
              <p:cNvPr id="67" name="Google Shape;67;p13"/>
              <p:cNvSpPr/>
              <p:nvPr/>
            </p:nvSpPr>
            <p:spPr>
              <a:xfrm>
                <a:off x="123013" y="133950"/>
                <a:ext cx="9812400" cy="7504500"/>
              </a:xfrm>
              <a:prstGeom prst="rect">
                <a:avLst/>
              </a:prstGeom>
              <a:noFill/>
              <a:ln w="76200" cap="flat" cmpd="sng">
                <a:solidFill>
                  <a:srgbClr val="3C78D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" name="Google Shape;68;p13"/>
              <p:cNvSpPr/>
              <p:nvPr/>
            </p:nvSpPr>
            <p:spPr>
              <a:xfrm>
                <a:off x="1535163" y="367900"/>
                <a:ext cx="6988080" cy="1736549"/>
              </a:xfrm>
              <a:prstGeom prst="rect">
                <a:avLst/>
              </a:prstGeom>
            </p:spPr>
            <p:txBody>
              <a:bodyPr>
                <a:prstTxWarp prst="textPlain">
                  <a:avLst/>
                </a:prstTxWarp>
              </a:bodyPr>
              <a:lstStyle/>
              <a:p>
                <a:pPr lvl="0" algn="ctr"/>
                <a:r>
                  <a:rPr b="1" i="0">
                    <a:ln w="9525" cap="flat" cmpd="sng">
                      <a:solidFill>
                        <a:srgbClr val="3C78D8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solidFill>
                      <a:srgbClr val="3C78D8"/>
                    </a:solidFill>
                    <a:latin typeface="McLaren"/>
                  </a:rPr>
                  <a:t>Quantity</a:t>
                </a:r>
              </a:p>
            </p:txBody>
          </p:sp>
          <p:sp>
            <p:nvSpPr>
              <p:cNvPr id="69" name="Google Shape;69;p13"/>
              <p:cNvSpPr/>
              <p:nvPr/>
            </p:nvSpPr>
            <p:spPr>
              <a:xfrm>
                <a:off x="433086" y="5315655"/>
                <a:ext cx="227416" cy="209354"/>
              </a:xfrm>
              <a:prstGeom prst="rect">
                <a:avLst/>
              </a:prstGeom>
            </p:spPr>
            <p:txBody>
              <a:bodyPr>
                <a:prstTxWarp prst="textPlain">
                  <a:avLst/>
                </a:prstTxWarp>
              </a:bodyPr>
              <a:lstStyle/>
              <a:p>
                <a:pPr lvl="0" algn="ctr"/>
                <a:r>
                  <a:rPr b="0" i="0">
                    <a:ln w="9525" cap="flat" cmpd="sng">
                      <a:solidFill>
                        <a:srgbClr val="3C78D8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solidFill>
                      <a:srgbClr val="3C78D8"/>
                    </a:solidFill>
                    <a:latin typeface="Bubblegum Sans"/>
                  </a:rPr>
                  <a:t>.</a:t>
                </a:r>
              </a:p>
            </p:txBody>
          </p:sp>
          <p:sp>
            <p:nvSpPr>
              <p:cNvPr id="70" name="Google Shape;70;p13"/>
              <p:cNvSpPr/>
              <p:nvPr/>
            </p:nvSpPr>
            <p:spPr>
              <a:xfrm>
                <a:off x="903443" y="5100125"/>
                <a:ext cx="6988074" cy="1000699"/>
              </a:xfrm>
              <a:prstGeom prst="rect">
                <a:avLst/>
              </a:prstGeom>
            </p:spPr>
            <p:txBody>
              <a:bodyPr>
                <a:prstTxWarp prst="textPlain">
                  <a:avLst/>
                </a:prstTxWarp>
              </a:bodyPr>
              <a:lstStyle/>
              <a:p>
                <a:pPr lvl="0" algn="ctr"/>
                <a:r>
                  <a:rPr b="0" i="0">
                    <a:ln w="9525" cap="flat" cmpd="sng">
                      <a:solidFill>
                        <a:srgbClr val="3C78D8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solidFill>
                      <a:srgbClr val="3C78D8"/>
                    </a:solidFill>
                    <a:latin typeface="McLaren"/>
                  </a:rPr>
                  <a:t>number of measureable  </a:t>
                </a:r>
                <a:br>
                  <a:rPr b="0" i="0">
                    <a:ln w="9525" cap="flat" cmpd="sng">
                      <a:solidFill>
                        <a:srgbClr val="3C78D8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solidFill>
                      <a:srgbClr val="3C78D8"/>
                    </a:solidFill>
                    <a:latin typeface="McLaren"/>
                  </a:rPr>
                </a:br>
                <a:r>
                  <a:rPr b="0" i="0">
                    <a:ln w="9525" cap="flat" cmpd="sng">
                      <a:solidFill>
                        <a:srgbClr val="3C78D8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solidFill>
                      <a:srgbClr val="3C78D8"/>
                    </a:solidFill>
                    <a:latin typeface="McLaren"/>
                  </a:rPr>
                  <a:t>characteristics</a:t>
                </a:r>
              </a:p>
            </p:txBody>
          </p:sp>
          <p:sp>
            <p:nvSpPr>
              <p:cNvPr id="71" name="Google Shape;71;p13"/>
              <p:cNvSpPr/>
              <p:nvPr/>
            </p:nvSpPr>
            <p:spPr>
              <a:xfrm>
                <a:off x="801175" y="2123675"/>
                <a:ext cx="8519746" cy="843788"/>
              </a:xfrm>
              <a:prstGeom prst="rect">
                <a:avLst/>
              </a:prstGeom>
            </p:spPr>
            <p:txBody>
              <a:bodyPr>
                <a:prstTxWarp prst="textPlain">
                  <a:avLst/>
                </a:prstTxWarp>
              </a:bodyPr>
              <a:lstStyle/>
              <a:p>
                <a:pPr lvl="0" algn="ctr"/>
                <a:r>
                  <a:rPr b="0" i="0">
                    <a:ln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solidFill>
                      <a:srgbClr val="3C78D8"/>
                    </a:solidFill>
                    <a:latin typeface="McLaren"/>
                  </a:rPr>
                  <a:t>How many do you see?</a:t>
                </a:r>
              </a:p>
            </p:txBody>
          </p:sp>
          <p:sp>
            <p:nvSpPr>
              <p:cNvPr id="72" name="Google Shape;72;p13"/>
              <p:cNvSpPr/>
              <p:nvPr/>
            </p:nvSpPr>
            <p:spPr>
              <a:xfrm>
                <a:off x="923376" y="2986913"/>
                <a:ext cx="8275349" cy="884742"/>
              </a:xfrm>
              <a:prstGeom prst="rect">
                <a:avLst/>
              </a:prstGeom>
            </p:spPr>
            <p:txBody>
              <a:bodyPr>
                <a:prstTxWarp prst="textPlain">
                  <a:avLst/>
                </a:prstTxWarp>
              </a:bodyPr>
              <a:lstStyle/>
              <a:p>
                <a:pPr lvl="0" algn="ctr"/>
                <a:r>
                  <a:rPr b="0" i="0">
                    <a:ln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solidFill>
                      <a:srgbClr val="3C78D8"/>
                    </a:solidFill>
                    <a:latin typeface="McLaren"/>
                  </a:rPr>
                  <a:t>How big or small is it?</a:t>
                </a:r>
              </a:p>
            </p:txBody>
          </p:sp>
          <p:sp>
            <p:nvSpPr>
              <p:cNvPr id="73" name="Google Shape;73;p13"/>
              <p:cNvSpPr/>
              <p:nvPr/>
            </p:nvSpPr>
            <p:spPr>
              <a:xfrm>
                <a:off x="1591383" y="3828521"/>
                <a:ext cx="6939314" cy="906377"/>
              </a:xfrm>
              <a:prstGeom prst="rect">
                <a:avLst/>
              </a:prstGeom>
            </p:spPr>
            <p:txBody>
              <a:bodyPr>
                <a:prstTxWarp prst="textPlain">
                  <a:avLst/>
                </a:prstTxWarp>
              </a:bodyPr>
              <a:lstStyle/>
              <a:p>
                <a:pPr lvl="0" algn="ctr"/>
                <a:r>
                  <a:rPr b="0" i="0">
                    <a:ln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solidFill>
                      <a:srgbClr val="3C78D8"/>
                    </a:solidFill>
                    <a:latin typeface="McLaren"/>
                  </a:rPr>
                  <a:t>How old are they?</a:t>
                </a:r>
              </a:p>
            </p:txBody>
          </p:sp>
          <p:sp>
            <p:nvSpPr>
              <p:cNvPr id="74" name="Google Shape;74;p13"/>
              <p:cNvSpPr/>
              <p:nvPr/>
            </p:nvSpPr>
            <p:spPr>
              <a:xfrm>
                <a:off x="433074" y="6398819"/>
                <a:ext cx="227416" cy="209354"/>
              </a:xfrm>
              <a:prstGeom prst="rect">
                <a:avLst/>
              </a:prstGeom>
            </p:spPr>
            <p:txBody>
              <a:bodyPr>
                <a:prstTxWarp prst="textPlain">
                  <a:avLst/>
                </a:prstTxWarp>
              </a:bodyPr>
              <a:lstStyle/>
              <a:p>
                <a:pPr lvl="0" algn="ctr"/>
                <a:r>
                  <a:rPr b="0" i="0">
                    <a:ln w="9525" cap="flat" cmpd="sng">
                      <a:solidFill>
                        <a:srgbClr val="3C78D8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solidFill>
                      <a:srgbClr val="3C78D8"/>
                    </a:solidFill>
                    <a:latin typeface="Bubblegum Sans"/>
                  </a:rPr>
                  <a:t>.</a:t>
                </a:r>
              </a:p>
            </p:txBody>
          </p:sp>
          <p:sp>
            <p:nvSpPr>
              <p:cNvPr id="75" name="Google Shape;75;p13"/>
              <p:cNvSpPr/>
              <p:nvPr/>
            </p:nvSpPr>
            <p:spPr>
              <a:xfrm>
                <a:off x="903431" y="6265820"/>
                <a:ext cx="6307556" cy="475343"/>
              </a:xfrm>
              <a:prstGeom prst="rect">
                <a:avLst/>
              </a:prstGeom>
            </p:spPr>
            <p:txBody>
              <a:bodyPr>
                <a:prstTxWarp prst="textPlain">
                  <a:avLst/>
                </a:prstTxWarp>
              </a:bodyPr>
              <a:lstStyle/>
              <a:p>
                <a:pPr lvl="0" algn="ctr"/>
                <a:r>
                  <a:rPr b="0" i="0">
                    <a:ln w="9525" cap="flat" cmpd="sng">
                      <a:solidFill>
                        <a:srgbClr val="3C78D8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solidFill>
                      <a:srgbClr val="3C78D8"/>
                    </a:solidFill>
                    <a:latin typeface="McLaren"/>
                  </a:rPr>
                  <a:t>age of person/object</a:t>
                </a:r>
              </a:p>
            </p:txBody>
          </p:sp>
          <p:sp>
            <p:nvSpPr>
              <p:cNvPr id="76" name="Google Shape;76;p13"/>
              <p:cNvSpPr/>
              <p:nvPr/>
            </p:nvSpPr>
            <p:spPr>
              <a:xfrm>
                <a:off x="433074" y="7099746"/>
                <a:ext cx="227416" cy="209354"/>
              </a:xfrm>
              <a:prstGeom prst="rect">
                <a:avLst/>
              </a:prstGeom>
            </p:spPr>
            <p:txBody>
              <a:bodyPr>
                <a:prstTxWarp prst="textPlain">
                  <a:avLst/>
                </a:prstTxWarp>
              </a:bodyPr>
              <a:lstStyle/>
              <a:p>
                <a:pPr lvl="0" algn="ctr"/>
                <a:r>
                  <a:rPr b="0" i="0">
                    <a:ln w="9525" cap="flat" cmpd="sng">
                      <a:solidFill>
                        <a:srgbClr val="3C78D8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solidFill>
                      <a:srgbClr val="3C78D8"/>
                    </a:solidFill>
                    <a:latin typeface="Bubblegum Sans"/>
                  </a:rPr>
                  <a:t>.</a:t>
                </a:r>
              </a:p>
            </p:txBody>
          </p:sp>
          <p:sp>
            <p:nvSpPr>
              <p:cNvPr id="77" name="Google Shape;77;p13"/>
              <p:cNvSpPr/>
              <p:nvPr/>
            </p:nvSpPr>
            <p:spPr>
              <a:xfrm>
                <a:off x="903431" y="6966746"/>
                <a:ext cx="1985734" cy="463178"/>
              </a:xfrm>
              <a:prstGeom prst="rect">
                <a:avLst/>
              </a:prstGeom>
            </p:spPr>
            <p:txBody>
              <a:bodyPr>
                <a:prstTxWarp prst="textPlain">
                  <a:avLst/>
                </a:prstTxWarp>
              </a:bodyPr>
              <a:lstStyle/>
              <a:p>
                <a:pPr lvl="0" algn="ctr"/>
                <a:r>
                  <a:rPr b="0" i="0">
                    <a:ln w="9525" cap="flat" cmpd="sng">
                      <a:solidFill>
                        <a:srgbClr val="3C78D8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solidFill>
                      <a:srgbClr val="3C78D8"/>
                    </a:solidFill>
                    <a:latin typeface="McLaren"/>
                  </a:rPr>
                  <a:t>weight</a:t>
                </a:r>
              </a:p>
            </p:txBody>
          </p:sp>
        </p:grpSp>
        <p:grpSp>
          <p:nvGrpSpPr>
            <p:cNvPr id="78" name="Google Shape;78;p13"/>
            <p:cNvGrpSpPr/>
            <p:nvPr/>
          </p:nvGrpSpPr>
          <p:grpSpPr>
            <a:xfrm>
              <a:off x="4878884" y="1655941"/>
              <a:ext cx="2468800" cy="1784570"/>
              <a:chOff x="123013" y="133950"/>
              <a:chExt cx="9812400" cy="7504500"/>
            </a:xfrm>
          </p:grpSpPr>
          <p:sp>
            <p:nvSpPr>
              <p:cNvPr id="79" name="Google Shape;79;p13"/>
              <p:cNvSpPr/>
              <p:nvPr/>
            </p:nvSpPr>
            <p:spPr>
              <a:xfrm>
                <a:off x="123013" y="133950"/>
                <a:ext cx="9812400" cy="7504500"/>
              </a:xfrm>
              <a:prstGeom prst="rect">
                <a:avLst/>
              </a:prstGeom>
              <a:noFill/>
              <a:ln w="76200" cap="flat" cmpd="sng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" name="Google Shape;80;p13"/>
              <p:cNvSpPr/>
              <p:nvPr/>
            </p:nvSpPr>
            <p:spPr>
              <a:xfrm>
                <a:off x="2177500" y="367900"/>
                <a:ext cx="5703425" cy="1940848"/>
              </a:xfrm>
              <a:prstGeom prst="rect">
                <a:avLst/>
              </a:prstGeom>
            </p:spPr>
            <p:txBody>
              <a:bodyPr>
                <a:prstTxWarp prst="textPlain">
                  <a:avLst/>
                </a:prstTxWarp>
              </a:bodyPr>
              <a:lstStyle/>
              <a:p>
                <a:pPr lvl="0" algn="ctr"/>
                <a:r>
                  <a:rPr b="1" i="0">
                    <a:ln w="9525" cap="flat" cmpd="sng">
                      <a:solidFill>
                        <a:srgbClr val="FF0000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solidFill>
                      <a:srgbClr val="FF0000"/>
                    </a:solidFill>
                    <a:latin typeface="McLaren"/>
                  </a:rPr>
                  <a:t>Quality</a:t>
                </a:r>
              </a:p>
            </p:txBody>
          </p:sp>
          <p:sp>
            <p:nvSpPr>
              <p:cNvPr id="81" name="Google Shape;81;p13"/>
              <p:cNvSpPr/>
              <p:nvPr/>
            </p:nvSpPr>
            <p:spPr>
              <a:xfrm>
                <a:off x="1920475" y="2308749"/>
                <a:ext cx="6119951" cy="562351"/>
              </a:xfrm>
              <a:prstGeom prst="rect">
                <a:avLst/>
              </a:prstGeom>
            </p:spPr>
            <p:txBody>
              <a:bodyPr>
                <a:prstTxWarp prst="textPlain">
                  <a:avLst/>
                </a:prstTxWarp>
              </a:bodyPr>
              <a:lstStyle/>
              <a:p>
                <a:pPr lvl="0" algn="ctr"/>
                <a:r>
                  <a:rPr b="0" i="0">
                    <a:ln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solidFill>
                      <a:srgbClr val="FF0000"/>
                    </a:solidFill>
                    <a:latin typeface="McLaren"/>
                  </a:rPr>
                  <a:t>What color is it?</a:t>
                </a:r>
              </a:p>
            </p:txBody>
          </p:sp>
          <p:sp>
            <p:nvSpPr>
              <p:cNvPr id="82" name="Google Shape;82;p13"/>
              <p:cNvSpPr/>
              <p:nvPr/>
            </p:nvSpPr>
            <p:spPr>
              <a:xfrm>
                <a:off x="1727925" y="3136389"/>
                <a:ext cx="6505041" cy="615001"/>
              </a:xfrm>
              <a:prstGeom prst="rect">
                <a:avLst/>
              </a:prstGeom>
            </p:spPr>
            <p:txBody>
              <a:bodyPr>
                <a:prstTxWarp prst="textPlain">
                  <a:avLst/>
                </a:prstTxWarp>
              </a:bodyPr>
              <a:lstStyle/>
              <a:p>
                <a:pPr lvl="0" algn="ctr"/>
                <a:r>
                  <a:rPr b="0" i="0">
                    <a:ln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solidFill>
                      <a:srgbClr val="FF0000"/>
                    </a:solidFill>
                    <a:latin typeface="McLaren"/>
                  </a:rPr>
                  <a:t>What shape is it?</a:t>
                </a:r>
              </a:p>
            </p:txBody>
          </p:sp>
          <p:sp>
            <p:nvSpPr>
              <p:cNvPr id="83" name="Google Shape;83;p13"/>
              <p:cNvSpPr/>
              <p:nvPr/>
            </p:nvSpPr>
            <p:spPr>
              <a:xfrm>
                <a:off x="601725" y="3957138"/>
                <a:ext cx="8854994" cy="562351"/>
              </a:xfrm>
              <a:prstGeom prst="rect">
                <a:avLst/>
              </a:prstGeom>
            </p:spPr>
            <p:txBody>
              <a:bodyPr>
                <a:prstTxWarp prst="textPlain">
                  <a:avLst/>
                </a:prstTxWarp>
              </a:bodyPr>
              <a:lstStyle/>
              <a:p>
                <a:pPr lvl="0" algn="ctr"/>
                <a:r>
                  <a:rPr b="0" i="0">
                    <a:ln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solidFill>
                      <a:srgbClr val="FF0000"/>
                    </a:solidFill>
                    <a:latin typeface="McLaren"/>
                  </a:rPr>
                  <a:t>What does is smell like?</a:t>
                </a:r>
              </a:p>
            </p:txBody>
          </p:sp>
          <p:sp>
            <p:nvSpPr>
              <p:cNvPr id="84" name="Google Shape;84;p13"/>
              <p:cNvSpPr/>
              <p:nvPr/>
            </p:nvSpPr>
            <p:spPr>
              <a:xfrm>
                <a:off x="433074" y="6742396"/>
                <a:ext cx="227416" cy="209354"/>
              </a:xfrm>
              <a:prstGeom prst="rect">
                <a:avLst/>
              </a:prstGeom>
            </p:spPr>
            <p:txBody>
              <a:bodyPr>
                <a:prstTxWarp prst="textPlain">
                  <a:avLst/>
                </a:prstTxWarp>
              </a:bodyPr>
              <a:lstStyle/>
              <a:p>
                <a:pPr lvl="0" algn="ctr"/>
                <a:r>
                  <a:rPr b="0" i="0">
                    <a:ln w="9525" cap="flat" cmpd="sng">
                      <a:solidFill>
                        <a:srgbClr val="FF0000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solidFill>
                      <a:srgbClr val="FF0000"/>
                    </a:solidFill>
                    <a:latin typeface="Bubblegum Sans"/>
                  </a:rPr>
                  <a:t>.</a:t>
                </a:r>
              </a:p>
            </p:txBody>
          </p:sp>
          <p:sp>
            <p:nvSpPr>
              <p:cNvPr id="85" name="Google Shape;85;p13"/>
              <p:cNvSpPr/>
              <p:nvPr/>
            </p:nvSpPr>
            <p:spPr>
              <a:xfrm>
                <a:off x="823300" y="6593500"/>
                <a:ext cx="8854988" cy="917253"/>
              </a:xfrm>
              <a:prstGeom prst="rect">
                <a:avLst/>
              </a:prstGeom>
            </p:spPr>
            <p:txBody>
              <a:bodyPr>
                <a:prstTxWarp prst="textPlain">
                  <a:avLst/>
                </a:prstTxWarp>
              </a:bodyPr>
              <a:lstStyle/>
              <a:p>
                <a:pPr lvl="0" algn="ctr"/>
                <a:r>
                  <a:rPr b="0" i="0">
                    <a:ln w="9525" cap="flat" cmpd="sng">
                      <a:solidFill>
                        <a:srgbClr val="FF0000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solidFill>
                      <a:srgbClr val="FF0000"/>
                    </a:solidFill>
                    <a:latin typeface="McLaren"/>
                  </a:rPr>
                  <a:t>size, color, shape, smell, sound, </a:t>
                </a:r>
                <a:br>
                  <a:rPr b="0" i="0">
                    <a:ln w="9525" cap="flat" cmpd="sng">
                      <a:solidFill>
                        <a:srgbClr val="FF0000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solidFill>
                      <a:srgbClr val="FF0000"/>
                    </a:solidFill>
                    <a:latin typeface="McLaren"/>
                  </a:rPr>
                </a:br>
                <a:r>
                  <a:rPr b="0" i="0">
                    <a:ln w="9525" cap="flat" cmpd="sng">
                      <a:solidFill>
                        <a:srgbClr val="FF0000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solidFill>
                      <a:srgbClr val="FF0000"/>
                    </a:solidFill>
                    <a:latin typeface="McLaren"/>
                  </a:rPr>
                  <a:t>taste, texture</a:t>
                </a:r>
              </a:p>
            </p:txBody>
          </p:sp>
          <p:sp>
            <p:nvSpPr>
              <p:cNvPr id="86" name="Google Shape;86;p13"/>
              <p:cNvSpPr/>
              <p:nvPr/>
            </p:nvSpPr>
            <p:spPr>
              <a:xfrm>
                <a:off x="552950" y="4859900"/>
                <a:ext cx="8855012" cy="562351"/>
              </a:xfrm>
              <a:prstGeom prst="rect">
                <a:avLst/>
              </a:prstGeom>
            </p:spPr>
            <p:txBody>
              <a:bodyPr>
                <a:prstTxWarp prst="textPlain">
                  <a:avLst/>
                </a:prstTxWarp>
              </a:bodyPr>
              <a:lstStyle/>
              <a:p>
                <a:pPr lvl="0" algn="ctr"/>
                <a:r>
                  <a:rPr b="0" i="0">
                    <a:ln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solidFill>
                      <a:srgbClr val="FF0000"/>
                    </a:solidFill>
                    <a:latin typeface="McLaren"/>
                  </a:rPr>
                  <a:t>What does it taste like?</a:t>
                </a:r>
              </a:p>
            </p:txBody>
          </p:sp>
          <p:sp>
            <p:nvSpPr>
              <p:cNvPr id="87" name="Google Shape;87;p13"/>
              <p:cNvSpPr/>
              <p:nvPr/>
            </p:nvSpPr>
            <p:spPr>
              <a:xfrm>
                <a:off x="881025" y="5726700"/>
                <a:ext cx="8198838" cy="562351"/>
              </a:xfrm>
              <a:prstGeom prst="rect">
                <a:avLst/>
              </a:prstGeom>
            </p:spPr>
            <p:txBody>
              <a:bodyPr>
                <a:prstTxWarp prst="textPlain">
                  <a:avLst/>
                </a:prstTxWarp>
              </a:bodyPr>
              <a:lstStyle/>
              <a:p>
                <a:pPr lvl="0" algn="ctr"/>
                <a:r>
                  <a:rPr b="0" i="0">
                    <a:ln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solidFill>
                      <a:srgbClr val="FF0000"/>
                    </a:solidFill>
                    <a:latin typeface="McLaren"/>
                  </a:rPr>
                  <a:t>What does it feel like?</a:t>
                </a:r>
              </a:p>
            </p:txBody>
          </p:sp>
        </p:grpSp>
        <p:grpSp>
          <p:nvGrpSpPr>
            <p:cNvPr id="88" name="Google Shape;88;p13"/>
            <p:cNvGrpSpPr/>
            <p:nvPr/>
          </p:nvGrpSpPr>
          <p:grpSpPr>
            <a:xfrm>
              <a:off x="151138" y="3681689"/>
              <a:ext cx="2231340" cy="1784570"/>
              <a:chOff x="123013" y="133950"/>
              <a:chExt cx="9812400" cy="7504500"/>
            </a:xfrm>
          </p:grpSpPr>
          <p:sp>
            <p:nvSpPr>
              <p:cNvPr id="89" name="Google Shape;89;p13"/>
              <p:cNvSpPr/>
              <p:nvPr/>
            </p:nvSpPr>
            <p:spPr>
              <a:xfrm>
                <a:off x="123013" y="133950"/>
                <a:ext cx="9812400" cy="7504500"/>
              </a:xfrm>
              <a:prstGeom prst="rect">
                <a:avLst/>
              </a:prstGeom>
              <a:noFill/>
              <a:ln w="7620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" name="Google Shape;90;p13"/>
              <p:cNvSpPr/>
              <p:nvPr/>
            </p:nvSpPr>
            <p:spPr>
              <a:xfrm>
                <a:off x="2745000" y="569050"/>
                <a:ext cx="4568389" cy="1689032"/>
              </a:xfrm>
              <a:prstGeom prst="rect">
                <a:avLst/>
              </a:prstGeom>
            </p:spPr>
            <p:txBody>
              <a:bodyPr>
                <a:prstTxWarp prst="textPlain">
                  <a:avLst/>
                </a:prstTxWarp>
              </a:bodyPr>
              <a:lstStyle/>
              <a:p>
                <a:pPr lvl="0" algn="ctr"/>
                <a:r>
                  <a:rPr b="1" i="0">
                    <a:ln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solidFill>
                      <a:srgbClr val="000000"/>
                    </a:solidFill>
                    <a:latin typeface="McLaren"/>
                  </a:rPr>
                  <a:t>Place</a:t>
                </a:r>
              </a:p>
            </p:txBody>
          </p:sp>
          <p:sp>
            <p:nvSpPr>
              <p:cNvPr id="91" name="Google Shape;91;p13"/>
              <p:cNvSpPr/>
              <p:nvPr/>
            </p:nvSpPr>
            <p:spPr>
              <a:xfrm>
                <a:off x="1810426" y="3350200"/>
                <a:ext cx="6437584" cy="2377101"/>
              </a:xfrm>
              <a:prstGeom prst="rect">
                <a:avLst/>
              </a:prstGeom>
            </p:spPr>
            <p:txBody>
              <a:bodyPr>
                <a:prstTxWarp prst="textPlain">
                  <a:avLst/>
                </a:prstTxWarp>
              </a:bodyPr>
              <a:lstStyle/>
              <a:p>
                <a:pPr lvl="0" algn="ctr"/>
                <a:r>
                  <a:rPr b="0" i="0">
                    <a:ln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solidFill>
                      <a:srgbClr val="000000"/>
                    </a:solidFill>
                    <a:latin typeface="McLaren"/>
                  </a:rPr>
                  <a:t>Where is this</a:t>
                </a:r>
                <a:br>
                  <a:rPr b="0" i="0">
                    <a:ln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solidFill>
                      <a:srgbClr val="000000"/>
                    </a:solidFill>
                    <a:latin typeface="McLaren"/>
                  </a:rPr>
                </a:br>
                <a:r>
                  <a:rPr b="0" i="0">
                    <a:ln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solidFill>
                      <a:srgbClr val="000000"/>
                    </a:solidFill>
                    <a:latin typeface="McLaren"/>
                  </a:rPr>
                  <a:t> happening?</a:t>
                </a:r>
              </a:p>
            </p:txBody>
          </p:sp>
        </p:grpSp>
        <p:grpSp>
          <p:nvGrpSpPr>
            <p:cNvPr id="92" name="Google Shape;92;p13"/>
            <p:cNvGrpSpPr/>
            <p:nvPr/>
          </p:nvGrpSpPr>
          <p:grpSpPr>
            <a:xfrm>
              <a:off x="2515024" y="3681678"/>
              <a:ext cx="2231340" cy="1784570"/>
              <a:chOff x="123013" y="133950"/>
              <a:chExt cx="9812400" cy="7504500"/>
            </a:xfrm>
          </p:grpSpPr>
          <p:sp>
            <p:nvSpPr>
              <p:cNvPr id="93" name="Google Shape;93;p13"/>
              <p:cNvSpPr/>
              <p:nvPr/>
            </p:nvSpPr>
            <p:spPr>
              <a:xfrm>
                <a:off x="123013" y="133950"/>
                <a:ext cx="9812400" cy="7504500"/>
              </a:xfrm>
              <a:prstGeom prst="rect">
                <a:avLst/>
              </a:prstGeom>
              <a:noFill/>
              <a:ln w="76200" cap="flat" cmpd="sng">
                <a:solidFill>
                  <a:srgbClr val="FF99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" name="Google Shape;94;p13"/>
              <p:cNvSpPr/>
              <p:nvPr/>
            </p:nvSpPr>
            <p:spPr>
              <a:xfrm>
                <a:off x="259225" y="417475"/>
                <a:ext cx="9112824" cy="1299219"/>
              </a:xfrm>
              <a:prstGeom prst="rect">
                <a:avLst/>
              </a:prstGeom>
            </p:spPr>
            <p:txBody>
              <a:bodyPr>
                <a:prstTxWarp prst="textPlain">
                  <a:avLst/>
                </a:prstTxWarp>
              </a:bodyPr>
              <a:lstStyle/>
              <a:p>
                <a:pPr lvl="0" algn="ctr"/>
                <a:r>
                  <a:rPr b="1" i="0">
                    <a:ln w="9525" cap="flat" cmpd="sng">
                      <a:solidFill>
                        <a:srgbClr val="FF9900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solidFill>
                      <a:srgbClr val="FF9900"/>
                    </a:solidFill>
                    <a:latin typeface="McLaren"/>
                  </a:rPr>
                  <a:t>Time/When</a:t>
                </a:r>
              </a:p>
            </p:txBody>
          </p:sp>
          <p:sp>
            <p:nvSpPr>
              <p:cNvPr id="95" name="Google Shape;95;p13"/>
              <p:cNvSpPr/>
              <p:nvPr/>
            </p:nvSpPr>
            <p:spPr>
              <a:xfrm>
                <a:off x="332250" y="2391650"/>
                <a:ext cx="9393885" cy="771850"/>
              </a:xfrm>
              <a:prstGeom prst="rect">
                <a:avLst/>
              </a:prstGeom>
            </p:spPr>
            <p:txBody>
              <a:bodyPr>
                <a:prstTxWarp prst="textPlain">
                  <a:avLst/>
                </a:prstTxWarp>
              </a:bodyPr>
              <a:lstStyle/>
              <a:p>
                <a:pPr lvl="0" algn="ctr"/>
                <a:r>
                  <a:rPr b="0" i="0">
                    <a:ln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solidFill>
                      <a:srgbClr val="FF9900"/>
                    </a:solidFill>
                    <a:latin typeface="McLaren"/>
                  </a:rPr>
                  <a:t>When is this taking place?</a:t>
                </a:r>
              </a:p>
            </p:txBody>
          </p:sp>
          <p:sp>
            <p:nvSpPr>
              <p:cNvPr id="96" name="Google Shape;96;p13"/>
              <p:cNvSpPr/>
              <p:nvPr/>
            </p:nvSpPr>
            <p:spPr>
              <a:xfrm>
                <a:off x="259225" y="3412150"/>
                <a:ext cx="9540000" cy="771850"/>
              </a:xfrm>
              <a:prstGeom prst="rect">
                <a:avLst/>
              </a:prstGeom>
            </p:spPr>
            <p:txBody>
              <a:bodyPr>
                <a:prstTxWarp prst="textPlain">
                  <a:avLst/>
                </a:prstTxWarp>
              </a:bodyPr>
              <a:lstStyle/>
              <a:p>
                <a:pPr lvl="0" algn="ctr"/>
                <a:r>
                  <a:rPr b="0" i="0">
                    <a:ln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solidFill>
                      <a:srgbClr val="FF9900"/>
                    </a:solidFill>
                    <a:latin typeface="McLaren"/>
                  </a:rPr>
                  <a:t>How long is this taking place?</a:t>
                </a:r>
              </a:p>
            </p:txBody>
          </p:sp>
          <p:sp>
            <p:nvSpPr>
              <p:cNvPr id="97" name="Google Shape;97;p13"/>
              <p:cNvSpPr/>
              <p:nvPr/>
            </p:nvSpPr>
            <p:spPr>
              <a:xfrm>
                <a:off x="1093050" y="4258438"/>
                <a:ext cx="7547392" cy="1513167"/>
              </a:xfrm>
              <a:prstGeom prst="rect">
                <a:avLst/>
              </a:prstGeom>
            </p:spPr>
            <p:txBody>
              <a:bodyPr>
                <a:prstTxWarp prst="textPlain">
                  <a:avLst/>
                </a:prstTxWarp>
              </a:bodyPr>
              <a:lstStyle/>
              <a:p>
                <a:pPr lvl="0" algn="ctr"/>
                <a:r>
                  <a:rPr b="0" i="0">
                    <a:ln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solidFill>
                      <a:srgbClr val="FF9900"/>
                    </a:solidFill>
                    <a:latin typeface="McLaren"/>
                  </a:rPr>
                  <a:t>What time of year is </a:t>
                </a:r>
                <a:br>
                  <a:rPr b="0" i="0">
                    <a:ln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solidFill>
                      <a:srgbClr val="FF9900"/>
                    </a:solidFill>
                    <a:latin typeface="McLaren"/>
                  </a:rPr>
                </a:br>
                <a:r>
                  <a:rPr b="0" i="0">
                    <a:ln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solidFill>
                      <a:srgbClr val="FF9900"/>
                    </a:solidFill>
                    <a:latin typeface="McLaren"/>
                  </a:rPr>
                  <a:t>this happening?</a:t>
                </a:r>
              </a:p>
            </p:txBody>
          </p:sp>
          <p:sp>
            <p:nvSpPr>
              <p:cNvPr id="98" name="Google Shape;98;p13"/>
              <p:cNvSpPr/>
              <p:nvPr/>
            </p:nvSpPr>
            <p:spPr>
              <a:xfrm>
                <a:off x="259225" y="5906381"/>
                <a:ext cx="202130" cy="163142"/>
              </a:xfrm>
              <a:prstGeom prst="rect">
                <a:avLst/>
              </a:prstGeom>
            </p:spPr>
            <p:txBody>
              <a:bodyPr>
                <a:prstTxWarp prst="textPlain">
                  <a:avLst/>
                </a:prstTxWarp>
              </a:bodyPr>
              <a:lstStyle/>
              <a:p>
                <a:pPr lvl="0" algn="ctr"/>
                <a:r>
                  <a:rPr b="0" i="0">
                    <a:ln w="9525" cap="flat" cmpd="sng">
                      <a:solidFill>
                        <a:srgbClr val="FF9900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solidFill>
                      <a:srgbClr val="FF9900"/>
                    </a:solidFill>
                    <a:latin typeface="Bubblegum Sans"/>
                  </a:rPr>
                  <a:t>.</a:t>
                </a:r>
              </a:p>
            </p:txBody>
          </p:sp>
          <p:sp>
            <p:nvSpPr>
              <p:cNvPr id="99" name="Google Shape;99;p13"/>
              <p:cNvSpPr/>
              <p:nvPr/>
            </p:nvSpPr>
            <p:spPr>
              <a:xfrm>
                <a:off x="628260" y="5846050"/>
                <a:ext cx="5369163" cy="328700"/>
              </a:xfrm>
              <a:prstGeom prst="rect">
                <a:avLst/>
              </a:prstGeom>
            </p:spPr>
            <p:txBody>
              <a:bodyPr>
                <a:prstTxWarp prst="textPlain">
                  <a:avLst/>
                </a:prstTxWarp>
              </a:bodyPr>
              <a:lstStyle/>
              <a:p>
                <a:pPr lvl="0" algn="ctr"/>
                <a:r>
                  <a:rPr b="0" i="0">
                    <a:ln w="9525" cap="flat" cmpd="sng">
                      <a:solidFill>
                        <a:srgbClr val="FF9900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solidFill>
                      <a:srgbClr val="FF9900"/>
                    </a:solidFill>
                    <a:latin typeface="McLaren"/>
                  </a:rPr>
                  <a:t>past, present, future</a:t>
                </a:r>
              </a:p>
            </p:txBody>
          </p:sp>
          <p:sp>
            <p:nvSpPr>
              <p:cNvPr id="100" name="Google Shape;100;p13"/>
              <p:cNvSpPr/>
              <p:nvPr/>
            </p:nvSpPr>
            <p:spPr>
              <a:xfrm>
                <a:off x="259225" y="6293092"/>
                <a:ext cx="202130" cy="163142"/>
              </a:xfrm>
              <a:prstGeom prst="rect">
                <a:avLst/>
              </a:prstGeom>
            </p:spPr>
            <p:txBody>
              <a:bodyPr>
                <a:prstTxWarp prst="textPlain">
                  <a:avLst/>
                </a:prstTxWarp>
              </a:bodyPr>
              <a:lstStyle/>
              <a:p>
                <a:pPr lvl="0" algn="ctr"/>
                <a:r>
                  <a:rPr b="0" i="0">
                    <a:ln w="9525" cap="flat" cmpd="sng">
                      <a:solidFill>
                        <a:srgbClr val="FF9900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solidFill>
                      <a:srgbClr val="FF9900"/>
                    </a:solidFill>
                    <a:latin typeface="Bubblegum Sans"/>
                  </a:rPr>
                  <a:t>.</a:t>
                </a:r>
              </a:p>
            </p:txBody>
          </p:sp>
          <p:sp>
            <p:nvSpPr>
              <p:cNvPr id="101" name="Google Shape;101;p13"/>
              <p:cNvSpPr/>
              <p:nvPr/>
            </p:nvSpPr>
            <p:spPr>
              <a:xfrm>
                <a:off x="628260" y="6232761"/>
                <a:ext cx="7138936" cy="329012"/>
              </a:xfrm>
              <a:prstGeom prst="rect">
                <a:avLst/>
              </a:prstGeom>
            </p:spPr>
            <p:txBody>
              <a:bodyPr>
                <a:prstTxWarp prst="textPlain">
                  <a:avLst/>
                </a:prstTxWarp>
              </a:bodyPr>
              <a:lstStyle/>
              <a:p>
                <a:pPr lvl="0" algn="ctr"/>
                <a:r>
                  <a:rPr b="0" i="0">
                    <a:ln w="9525" cap="flat" cmpd="sng">
                      <a:solidFill>
                        <a:srgbClr val="FF9900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solidFill>
                      <a:srgbClr val="FF9900"/>
                    </a:solidFill>
                    <a:latin typeface="McLaren"/>
                  </a:rPr>
                  <a:t>morning, afternoon, evening</a:t>
                </a:r>
              </a:p>
            </p:txBody>
          </p:sp>
          <p:sp>
            <p:nvSpPr>
              <p:cNvPr id="102" name="Google Shape;102;p13"/>
              <p:cNvSpPr/>
              <p:nvPr/>
            </p:nvSpPr>
            <p:spPr>
              <a:xfrm>
                <a:off x="259225" y="6680114"/>
                <a:ext cx="202130" cy="163142"/>
              </a:xfrm>
              <a:prstGeom prst="rect">
                <a:avLst/>
              </a:prstGeom>
            </p:spPr>
            <p:txBody>
              <a:bodyPr>
                <a:prstTxWarp prst="textPlain">
                  <a:avLst/>
                </a:prstTxWarp>
              </a:bodyPr>
              <a:lstStyle/>
              <a:p>
                <a:pPr lvl="0" algn="ctr"/>
                <a:r>
                  <a:rPr b="0" i="0">
                    <a:ln w="9525" cap="flat" cmpd="sng">
                      <a:solidFill>
                        <a:srgbClr val="FF9900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solidFill>
                      <a:srgbClr val="FF9900"/>
                    </a:solidFill>
                    <a:latin typeface="Bubblegum Sans"/>
                  </a:rPr>
                  <a:t>.</a:t>
                </a:r>
              </a:p>
            </p:txBody>
          </p:sp>
          <p:sp>
            <p:nvSpPr>
              <p:cNvPr id="103" name="Google Shape;103;p13"/>
              <p:cNvSpPr/>
              <p:nvPr/>
            </p:nvSpPr>
            <p:spPr>
              <a:xfrm>
                <a:off x="628252" y="6619775"/>
                <a:ext cx="9170995" cy="365826"/>
              </a:xfrm>
              <a:prstGeom prst="rect">
                <a:avLst/>
              </a:prstGeom>
            </p:spPr>
            <p:txBody>
              <a:bodyPr>
                <a:prstTxWarp prst="textPlain">
                  <a:avLst/>
                </a:prstTxWarp>
              </a:bodyPr>
              <a:lstStyle/>
              <a:p>
                <a:pPr lvl="0" algn="ctr"/>
                <a:r>
                  <a:rPr b="0" i="0">
                    <a:ln w="9525" cap="flat" cmpd="sng">
                      <a:solidFill>
                        <a:srgbClr val="FF9900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solidFill>
                      <a:srgbClr val="FF9900"/>
                    </a:solidFill>
                    <a:latin typeface="McLaren"/>
                  </a:rPr>
                  <a:t>length of time- 5 minutes, hour, month, year</a:t>
                </a:r>
              </a:p>
            </p:txBody>
          </p:sp>
          <p:sp>
            <p:nvSpPr>
              <p:cNvPr id="104" name="Google Shape;104;p13"/>
              <p:cNvSpPr/>
              <p:nvPr/>
            </p:nvSpPr>
            <p:spPr>
              <a:xfrm>
                <a:off x="259225" y="7103942"/>
                <a:ext cx="202130" cy="163142"/>
              </a:xfrm>
              <a:prstGeom prst="rect">
                <a:avLst/>
              </a:prstGeom>
            </p:spPr>
            <p:txBody>
              <a:bodyPr>
                <a:prstTxWarp prst="textPlain">
                  <a:avLst/>
                </a:prstTxWarp>
              </a:bodyPr>
              <a:lstStyle/>
              <a:p>
                <a:pPr lvl="0" algn="ctr"/>
                <a:r>
                  <a:rPr b="0" i="0">
                    <a:ln w="9525" cap="flat" cmpd="sng">
                      <a:solidFill>
                        <a:srgbClr val="FF9900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solidFill>
                      <a:srgbClr val="FF9900"/>
                    </a:solidFill>
                    <a:latin typeface="Bubblegum Sans"/>
                  </a:rPr>
                  <a:t>.</a:t>
                </a:r>
              </a:p>
            </p:txBody>
          </p:sp>
          <p:sp>
            <p:nvSpPr>
              <p:cNvPr id="105" name="Google Shape;105;p13"/>
              <p:cNvSpPr/>
              <p:nvPr/>
            </p:nvSpPr>
            <p:spPr>
              <a:xfrm>
                <a:off x="628260" y="7043611"/>
                <a:ext cx="6888815" cy="357080"/>
              </a:xfrm>
              <a:prstGeom prst="rect">
                <a:avLst/>
              </a:prstGeom>
            </p:spPr>
            <p:txBody>
              <a:bodyPr>
                <a:prstTxWarp prst="textPlain">
                  <a:avLst/>
                </a:prstTxWarp>
              </a:bodyPr>
              <a:lstStyle/>
              <a:p>
                <a:pPr lvl="0" algn="ctr"/>
                <a:r>
                  <a:rPr b="0" i="0">
                    <a:ln w="9525" cap="flat" cmpd="sng">
                      <a:solidFill>
                        <a:srgbClr val="FF9900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solidFill>
                      <a:srgbClr val="FF9900"/>
                    </a:solidFill>
                    <a:latin typeface="McLaren"/>
                  </a:rPr>
                  <a:t>summer, winter, spring, fall</a:t>
                </a:r>
              </a:p>
            </p:txBody>
          </p:sp>
        </p:grpSp>
        <p:grpSp>
          <p:nvGrpSpPr>
            <p:cNvPr id="106" name="Google Shape;106;p13"/>
            <p:cNvGrpSpPr/>
            <p:nvPr/>
          </p:nvGrpSpPr>
          <p:grpSpPr>
            <a:xfrm>
              <a:off x="4878920" y="3667342"/>
              <a:ext cx="2468800" cy="1813087"/>
              <a:chOff x="123013" y="133950"/>
              <a:chExt cx="9812400" cy="7504500"/>
            </a:xfrm>
          </p:grpSpPr>
          <p:sp>
            <p:nvSpPr>
              <p:cNvPr id="107" name="Google Shape;107;p13"/>
              <p:cNvSpPr/>
              <p:nvPr/>
            </p:nvSpPr>
            <p:spPr>
              <a:xfrm>
                <a:off x="123013" y="133950"/>
                <a:ext cx="9812400" cy="7504500"/>
              </a:xfrm>
              <a:prstGeom prst="rect">
                <a:avLst/>
              </a:prstGeom>
              <a:noFill/>
              <a:ln w="76200" cap="flat" cmpd="sng">
                <a:solidFill>
                  <a:srgbClr val="85200C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" name="Google Shape;108;p13"/>
              <p:cNvSpPr/>
              <p:nvPr/>
            </p:nvSpPr>
            <p:spPr>
              <a:xfrm>
                <a:off x="600875" y="372249"/>
                <a:ext cx="8675368" cy="3057798"/>
              </a:xfrm>
              <a:prstGeom prst="rect">
                <a:avLst/>
              </a:prstGeom>
            </p:spPr>
            <p:txBody>
              <a:bodyPr>
                <a:prstTxWarp prst="textPlain">
                  <a:avLst/>
                </a:prstTxWarp>
              </a:bodyPr>
              <a:lstStyle/>
              <a:p>
                <a:pPr lvl="0" algn="ctr"/>
                <a:r>
                  <a:rPr b="1" i="0">
                    <a:ln w="9525" cap="flat" cmpd="sng">
                      <a:solidFill>
                        <a:srgbClr val="85200C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solidFill>
                      <a:srgbClr val="85200C"/>
                    </a:solidFill>
                    <a:latin typeface="McLaren"/>
                  </a:rPr>
                  <a:t>Clothing</a:t>
                </a:r>
                <a:br>
                  <a:rPr b="1" i="0">
                    <a:ln w="9525" cap="flat" cmpd="sng">
                      <a:solidFill>
                        <a:srgbClr val="85200C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solidFill>
                      <a:srgbClr val="85200C"/>
                    </a:solidFill>
                    <a:latin typeface="McLaren"/>
                  </a:rPr>
                </a:br>
                <a:r>
                  <a:rPr b="1" i="0">
                    <a:ln w="9525" cap="flat" cmpd="sng">
                      <a:solidFill>
                        <a:srgbClr val="85200C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solidFill>
                      <a:srgbClr val="85200C"/>
                    </a:solidFill>
                    <a:latin typeface="McLaren"/>
                  </a:rPr>
                  <a:t>Accessories</a:t>
                </a:r>
              </a:p>
            </p:txBody>
          </p:sp>
          <p:sp>
            <p:nvSpPr>
              <p:cNvPr id="109" name="Google Shape;109;p13"/>
              <p:cNvSpPr/>
              <p:nvPr/>
            </p:nvSpPr>
            <p:spPr>
              <a:xfrm>
                <a:off x="1620348" y="3886200"/>
                <a:ext cx="6817759" cy="1626839"/>
              </a:xfrm>
              <a:prstGeom prst="rect">
                <a:avLst/>
              </a:prstGeom>
            </p:spPr>
            <p:txBody>
              <a:bodyPr>
                <a:prstTxWarp prst="textPlain">
                  <a:avLst/>
                </a:prstTxWarp>
              </a:bodyPr>
              <a:lstStyle/>
              <a:p>
                <a:pPr lvl="0" algn="ctr"/>
                <a:r>
                  <a:rPr b="0" i="0">
                    <a:ln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solidFill>
                      <a:srgbClr val="85200C"/>
                    </a:solidFill>
                    <a:latin typeface="McLaren"/>
                  </a:rPr>
                  <a:t>What are they</a:t>
                </a:r>
                <a:br>
                  <a:rPr b="0" i="0">
                    <a:ln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solidFill>
                      <a:srgbClr val="85200C"/>
                    </a:solidFill>
                    <a:latin typeface="McLaren"/>
                  </a:rPr>
                </a:br>
                <a:r>
                  <a:rPr b="0" i="0">
                    <a:ln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solidFill>
                      <a:srgbClr val="85200C"/>
                    </a:solidFill>
                    <a:latin typeface="McLaren"/>
                  </a:rPr>
                  <a:t>wearing?</a:t>
                </a:r>
              </a:p>
            </p:txBody>
          </p:sp>
          <p:sp>
            <p:nvSpPr>
              <p:cNvPr id="110" name="Google Shape;110;p13"/>
              <p:cNvSpPr/>
              <p:nvPr/>
            </p:nvSpPr>
            <p:spPr>
              <a:xfrm>
                <a:off x="597275" y="5661939"/>
                <a:ext cx="8863905" cy="1806209"/>
              </a:xfrm>
              <a:prstGeom prst="rect">
                <a:avLst/>
              </a:prstGeom>
            </p:spPr>
            <p:txBody>
              <a:bodyPr>
                <a:prstTxWarp prst="textPlain">
                  <a:avLst/>
                </a:prstTxWarp>
              </a:bodyPr>
              <a:lstStyle/>
              <a:p>
                <a:pPr lvl="0" algn="ctr"/>
                <a:r>
                  <a:rPr b="0" i="0">
                    <a:ln w="9525" cap="flat" cmpd="sng">
                      <a:solidFill>
                        <a:srgbClr val="85200C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solidFill>
                      <a:srgbClr val="85200C"/>
                    </a:solidFill>
                    <a:latin typeface="McLaren"/>
                  </a:rPr>
                  <a:t>What other objects do</a:t>
                </a:r>
                <a:br>
                  <a:rPr b="0" i="0">
                    <a:ln w="9525" cap="flat" cmpd="sng">
                      <a:solidFill>
                        <a:srgbClr val="85200C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solidFill>
                      <a:srgbClr val="85200C"/>
                    </a:solidFill>
                    <a:latin typeface="McLaren"/>
                  </a:rPr>
                </a:br>
                <a:r>
                  <a:rPr b="0" i="0">
                    <a:ln w="9525" cap="flat" cmpd="sng">
                      <a:solidFill>
                        <a:srgbClr val="85200C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solidFill>
                      <a:srgbClr val="85200C"/>
                    </a:solidFill>
                    <a:latin typeface="McLaren"/>
                  </a:rPr>
                  <a:t>they have with them?</a:t>
                </a:r>
              </a:p>
            </p:txBody>
          </p:sp>
        </p:grpSp>
        <p:grpSp>
          <p:nvGrpSpPr>
            <p:cNvPr id="111" name="Google Shape;111;p13"/>
            <p:cNvGrpSpPr/>
            <p:nvPr/>
          </p:nvGrpSpPr>
          <p:grpSpPr>
            <a:xfrm>
              <a:off x="7480278" y="3631450"/>
              <a:ext cx="2469208" cy="1885063"/>
              <a:chOff x="74450" y="119125"/>
              <a:chExt cx="9916500" cy="7519200"/>
            </a:xfrm>
          </p:grpSpPr>
          <p:sp>
            <p:nvSpPr>
              <p:cNvPr id="112" name="Google Shape;112;p13"/>
              <p:cNvSpPr/>
              <p:nvPr/>
            </p:nvSpPr>
            <p:spPr>
              <a:xfrm>
                <a:off x="74450" y="119125"/>
                <a:ext cx="9916500" cy="7519200"/>
              </a:xfrm>
              <a:prstGeom prst="rect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" name="Google Shape;113;p13"/>
              <p:cNvSpPr/>
              <p:nvPr/>
            </p:nvSpPr>
            <p:spPr>
              <a:xfrm>
                <a:off x="174325" y="208500"/>
                <a:ext cx="9709800" cy="7355400"/>
              </a:xfrm>
              <a:prstGeom prst="rect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" name="Google Shape;114;p13"/>
              <p:cNvSpPr/>
              <p:nvPr/>
            </p:nvSpPr>
            <p:spPr>
              <a:xfrm>
                <a:off x="1746088" y="415775"/>
                <a:ext cx="6241335" cy="1334333"/>
              </a:xfrm>
              <a:prstGeom prst="rect">
                <a:avLst/>
              </a:prstGeom>
            </p:spPr>
            <p:txBody>
              <a:bodyPr>
                <a:prstTxWarp prst="textPlain">
                  <a:avLst/>
                </a:prstTxWarp>
              </a:bodyPr>
              <a:lstStyle/>
              <a:p>
                <a:pPr lvl="0" algn="ctr"/>
                <a:r>
                  <a:rPr b="1" i="0">
                    <a:ln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solidFill>
                      <a:srgbClr val="FFFFFF"/>
                    </a:solidFill>
                    <a:latin typeface="McLaren"/>
                  </a:rPr>
                  <a:t>Position</a:t>
                </a:r>
              </a:p>
            </p:txBody>
          </p:sp>
          <p:sp>
            <p:nvSpPr>
              <p:cNvPr id="115" name="Google Shape;115;p13"/>
              <p:cNvSpPr/>
              <p:nvPr/>
            </p:nvSpPr>
            <p:spPr>
              <a:xfrm>
                <a:off x="1853875" y="2089175"/>
                <a:ext cx="5867392" cy="1621047"/>
              </a:xfrm>
              <a:prstGeom prst="rect">
                <a:avLst/>
              </a:prstGeom>
            </p:spPr>
            <p:txBody>
              <a:bodyPr>
                <a:prstTxWarp prst="textPlain">
                  <a:avLst/>
                </a:prstTxWarp>
              </a:bodyPr>
              <a:lstStyle/>
              <a:p>
                <a:pPr lvl="0" algn="ctr"/>
                <a:r>
                  <a:rPr b="0" i="0">
                    <a:ln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solidFill>
                      <a:srgbClr val="FFFFFF"/>
                    </a:solidFill>
                    <a:latin typeface="McLaren"/>
                  </a:rPr>
                  <a:t>What is their/its </a:t>
                </a:r>
                <a:br>
                  <a:rPr b="0" i="0">
                    <a:ln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solidFill>
                      <a:srgbClr val="FFFFFF"/>
                    </a:solidFill>
                    <a:latin typeface="McLaren"/>
                  </a:rPr>
                </a:br>
                <a:r>
                  <a:rPr b="0" i="0">
                    <a:ln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solidFill>
                      <a:srgbClr val="FFFFFF"/>
                    </a:solidFill>
                    <a:latin typeface="McLaren"/>
                  </a:rPr>
                  <a:t>position?</a:t>
                </a:r>
              </a:p>
            </p:txBody>
          </p:sp>
          <p:sp>
            <p:nvSpPr>
              <p:cNvPr id="116" name="Google Shape;116;p13"/>
              <p:cNvSpPr/>
              <p:nvPr/>
            </p:nvSpPr>
            <p:spPr>
              <a:xfrm>
                <a:off x="2137540" y="3710213"/>
                <a:ext cx="5458442" cy="1545049"/>
              </a:xfrm>
              <a:prstGeom prst="rect">
                <a:avLst/>
              </a:prstGeom>
            </p:spPr>
            <p:txBody>
              <a:bodyPr>
                <a:prstTxWarp prst="textPlain">
                  <a:avLst/>
                </a:prstTxWarp>
              </a:bodyPr>
              <a:lstStyle/>
              <a:p>
                <a:pPr lvl="0" algn="ctr"/>
                <a:r>
                  <a:rPr b="0" i="0">
                    <a:ln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solidFill>
                      <a:srgbClr val="FFFFFF"/>
                    </a:solidFill>
                    <a:latin typeface="McLaren"/>
                  </a:rPr>
                  <a:t>Are they first, </a:t>
                </a:r>
                <a:br>
                  <a:rPr b="0" i="0">
                    <a:ln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solidFill>
                      <a:srgbClr val="FFFFFF"/>
                    </a:solidFill>
                    <a:latin typeface="McLaren"/>
                  </a:rPr>
                </a:br>
                <a:r>
                  <a:rPr b="0" i="0">
                    <a:ln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solidFill>
                      <a:srgbClr val="FFFFFF"/>
                    </a:solidFill>
                    <a:latin typeface="McLaren"/>
                  </a:rPr>
                  <a:t>second, last...?</a:t>
                </a:r>
              </a:p>
            </p:txBody>
          </p:sp>
          <p:sp>
            <p:nvSpPr>
              <p:cNvPr id="117" name="Google Shape;117;p13"/>
              <p:cNvSpPr/>
              <p:nvPr/>
            </p:nvSpPr>
            <p:spPr>
              <a:xfrm>
                <a:off x="259225" y="5654728"/>
                <a:ext cx="213409" cy="192272"/>
              </a:xfrm>
              <a:prstGeom prst="rect">
                <a:avLst/>
              </a:prstGeom>
            </p:spPr>
            <p:txBody>
              <a:bodyPr>
                <a:prstTxWarp prst="textPlain">
                  <a:avLst/>
                </a:prstTxWarp>
              </a:bodyPr>
              <a:lstStyle/>
              <a:p>
                <a:pPr lvl="0" algn="ctr"/>
                <a:r>
                  <a:rPr b="0" i="0">
                    <a:ln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solidFill>
                      <a:srgbClr val="FFFFFF"/>
                    </a:solidFill>
                    <a:latin typeface="Bubblegum Sans"/>
                  </a:rPr>
                  <a:t>.</a:t>
                </a:r>
              </a:p>
            </p:txBody>
          </p:sp>
          <p:sp>
            <p:nvSpPr>
              <p:cNvPr id="118" name="Google Shape;118;p13"/>
              <p:cNvSpPr/>
              <p:nvPr/>
            </p:nvSpPr>
            <p:spPr>
              <a:xfrm>
                <a:off x="648853" y="5583625"/>
                <a:ext cx="9029427" cy="420836"/>
              </a:xfrm>
              <a:prstGeom prst="rect">
                <a:avLst/>
              </a:prstGeom>
            </p:spPr>
            <p:txBody>
              <a:bodyPr>
                <a:prstTxWarp prst="textPlain">
                  <a:avLst/>
                </a:prstTxWarp>
              </a:bodyPr>
              <a:lstStyle/>
              <a:p>
                <a:pPr lvl="0" algn="ctr"/>
                <a:r>
                  <a:rPr b="0" i="0">
                    <a:ln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solidFill>
                      <a:srgbClr val="FFFFFF"/>
                    </a:solidFill>
                    <a:latin typeface="McLaren"/>
                  </a:rPr>
                  <a:t>standing, sitting, leaning forward</a:t>
                </a:r>
              </a:p>
            </p:txBody>
          </p:sp>
          <p:sp>
            <p:nvSpPr>
              <p:cNvPr id="119" name="Google Shape;119;p13"/>
              <p:cNvSpPr/>
              <p:nvPr/>
            </p:nvSpPr>
            <p:spPr>
              <a:xfrm>
                <a:off x="259225" y="6110486"/>
                <a:ext cx="213409" cy="192272"/>
              </a:xfrm>
              <a:prstGeom prst="rect">
                <a:avLst/>
              </a:prstGeom>
            </p:spPr>
            <p:txBody>
              <a:bodyPr>
                <a:prstTxWarp prst="textPlain">
                  <a:avLst/>
                </a:prstTxWarp>
              </a:bodyPr>
              <a:lstStyle/>
              <a:p>
                <a:pPr lvl="0" algn="ctr"/>
                <a:r>
                  <a:rPr b="0" i="0">
                    <a:ln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solidFill>
                      <a:srgbClr val="FFFFFF"/>
                    </a:solidFill>
                    <a:latin typeface="Bubblegum Sans"/>
                  </a:rPr>
                  <a:t>.</a:t>
                </a:r>
              </a:p>
            </p:txBody>
          </p:sp>
          <p:sp>
            <p:nvSpPr>
              <p:cNvPr id="120" name="Google Shape;120;p13"/>
              <p:cNvSpPr/>
              <p:nvPr/>
            </p:nvSpPr>
            <p:spPr>
              <a:xfrm>
                <a:off x="648853" y="6039383"/>
                <a:ext cx="3816445" cy="328215"/>
              </a:xfrm>
              <a:prstGeom prst="rect">
                <a:avLst/>
              </a:prstGeom>
            </p:spPr>
            <p:txBody>
              <a:bodyPr>
                <a:prstTxWarp prst="textPlain">
                  <a:avLst/>
                </a:prstTxWarp>
              </a:bodyPr>
              <a:lstStyle/>
              <a:p>
                <a:pPr lvl="0" algn="ctr"/>
                <a:r>
                  <a:rPr b="0" i="0">
                    <a:ln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solidFill>
                      <a:srgbClr val="FFFFFF"/>
                    </a:solidFill>
                    <a:latin typeface="McLaren"/>
                  </a:rPr>
                  <a:t>first, second...</a:t>
                </a:r>
              </a:p>
            </p:txBody>
          </p:sp>
          <p:sp>
            <p:nvSpPr>
              <p:cNvPr id="121" name="Google Shape;121;p13"/>
              <p:cNvSpPr/>
              <p:nvPr/>
            </p:nvSpPr>
            <p:spPr>
              <a:xfrm>
                <a:off x="259225" y="6566612"/>
                <a:ext cx="213409" cy="192272"/>
              </a:xfrm>
              <a:prstGeom prst="rect">
                <a:avLst/>
              </a:prstGeom>
            </p:spPr>
            <p:txBody>
              <a:bodyPr>
                <a:prstTxWarp prst="textPlain">
                  <a:avLst/>
                </a:prstTxWarp>
              </a:bodyPr>
              <a:lstStyle/>
              <a:p>
                <a:pPr lvl="0" algn="ctr"/>
                <a:r>
                  <a:rPr b="0" i="0">
                    <a:ln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solidFill>
                      <a:srgbClr val="FFFFFF"/>
                    </a:solidFill>
                    <a:latin typeface="Bubblegum Sans"/>
                  </a:rPr>
                  <a:t>.</a:t>
                </a:r>
              </a:p>
            </p:txBody>
          </p:sp>
          <p:sp>
            <p:nvSpPr>
              <p:cNvPr id="122" name="Google Shape;122;p13"/>
              <p:cNvSpPr/>
              <p:nvPr/>
            </p:nvSpPr>
            <p:spPr>
              <a:xfrm>
                <a:off x="648844" y="6495499"/>
                <a:ext cx="4824695" cy="420853"/>
              </a:xfrm>
              <a:prstGeom prst="rect">
                <a:avLst/>
              </a:prstGeom>
            </p:spPr>
            <p:txBody>
              <a:bodyPr>
                <a:prstTxWarp prst="textPlain">
                  <a:avLst/>
                </a:prstTxWarp>
              </a:bodyPr>
              <a:lstStyle/>
              <a:p>
                <a:pPr lvl="0" algn="ctr"/>
                <a:r>
                  <a:rPr b="0" i="0">
                    <a:ln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solidFill>
                      <a:srgbClr val="FFFFFF"/>
                    </a:solidFill>
                    <a:latin typeface="McLaren"/>
                  </a:rPr>
                  <a:t>left, right, front, back</a:t>
                </a:r>
              </a:p>
            </p:txBody>
          </p:sp>
          <p:sp>
            <p:nvSpPr>
              <p:cNvPr id="123" name="Google Shape;123;p13"/>
              <p:cNvSpPr/>
              <p:nvPr/>
            </p:nvSpPr>
            <p:spPr>
              <a:xfrm>
                <a:off x="259225" y="7066115"/>
                <a:ext cx="213409" cy="192272"/>
              </a:xfrm>
              <a:prstGeom prst="rect">
                <a:avLst/>
              </a:prstGeom>
            </p:spPr>
            <p:txBody>
              <a:bodyPr>
                <a:prstTxWarp prst="textPlain">
                  <a:avLst/>
                </a:prstTxWarp>
              </a:bodyPr>
              <a:lstStyle/>
              <a:p>
                <a:pPr lvl="0" algn="ctr"/>
                <a:r>
                  <a:rPr b="0" i="0">
                    <a:ln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solidFill>
                      <a:srgbClr val="FFFFFF"/>
                    </a:solidFill>
                    <a:latin typeface="Bubblegum Sans"/>
                  </a:rPr>
                  <a:t>.</a:t>
                </a:r>
              </a:p>
            </p:txBody>
          </p:sp>
          <p:sp>
            <p:nvSpPr>
              <p:cNvPr id="124" name="Google Shape;124;p13"/>
              <p:cNvSpPr/>
              <p:nvPr/>
            </p:nvSpPr>
            <p:spPr>
              <a:xfrm>
                <a:off x="648853" y="6995011"/>
                <a:ext cx="6673783" cy="320865"/>
              </a:xfrm>
              <a:prstGeom prst="rect">
                <a:avLst/>
              </a:prstGeom>
            </p:spPr>
            <p:txBody>
              <a:bodyPr>
                <a:prstTxWarp prst="textPlain">
                  <a:avLst/>
                </a:prstTxWarp>
              </a:bodyPr>
              <a:lstStyle/>
              <a:p>
                <a:pPr lvl="0" algn="ctr"/>
                <a:r>
                  <a:rPr b="0" i="0">
                    <a:ln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solidFill>
                      <a:srgbClr val="FFFFFF"/>
                    </a:solidFill>
                    <a:latin typeface="McLaren"/>
                  </a:rPr>
                  <a:t>North, South, East, West</a:t>
                </a:r>
              </a:p>
            </p:txBody>
          </p:sp>
        </p:grpSp>
        <p:grpSp>
          <p:nvGrpSpPr>
            <p:cNvPr id="125" name="Google Shape;125;p13"/>
            <p:cNvGrpSpPr/>
            <p:nvPr/>
          </p:nvGrpSpPr>
          <p:grpSpPr>
            <a:xfrm>
              <a:off x="2438498" y="5693069"/>
              <a:ext cx="2384413" cy="1813087"/>
              <a:chOff x="123013" y="133950"/>
              <a:chExt cx="9812400" cy="7504500"/>
            </a:xfrm>
          </p:grpSpPr>
          <p:sp>
            <p:nvSpPr>
              <p:cNvPr id="126" name="Google Shape;126;p13"/>
              <p:cNvSpPr/>
              <p:nvPr/>
            </p:nvSpPr>
            <p:spPr>
              <a:xfrm>
                <a:off x="123013" y="133950"/>
                <a:ext cx="9812400" cy="7504500"/>
              </a:xfrm>
              <a:prstGeom prst="rect">
                <a:avLst/>
              </a:prstGeom>
              <a:noFill/>
              <a:ln w="76200" cap="flat" cmpd="sng">
                <a:solidFill>
                  <a:srgbClr val="9900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" name="Google Shape;127;p13"/>
              <p:cNvSpPr/>
              <p:nvPr/>
            </p:nvSpPr>
            <p:spPr>
              <a:xfrm>
                <a:off x="1843663" y="382800"/>
                <a:ext cx="6371066" cy="1501923"/>
              </a:xfrm>
              <a:prstGeom prst="rect">
                <a:avLst/>
              </a:prstGeom>
            </p:spPr>
            <p:txBody>
              <a:bodyPr>
                <a:prstTxWarp prst="textPlain">
                  <a:avLst/>
                </a:prstTxWarp>
              </a:bodyPr>
              <a:lstStyle/>
              <a:p>
                <a:pPr lvl="0" algn="ctr"/>
                <a:r>
                  <a:rPr b="1" i="0">
                    <a:ln w="9525" cap="flat" cmpd="sng">
                      <a:solidFill>
                        <a:srgbClr val="9900FF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solidFill>
                      <a:srgbClr val="9900FF"/>
                    </a:solidFill>
                    <a:latin typeface="McLaren"/>
                  </a:rPr>
                  <a:t>Relation</a:t>
                </a:r>
              </a:p>
            </p:txBody>
          </p:sp>
          <p:sp>
            <p:nvSpPr>
              <p:cNvPr id="128" name="Google Shape;128;p13"/>
              <p:cNvSpPr/>
              <p:nvPr/>
            </p:nvSpPr>
            <p:spPr>
              <a:xfrm>
                <a:off x="940575" y="2006024"/>
                <a:ext cx="8153144" cy="2198571"/>
              </a:xfrm>
              <a:prstGeom prst="rect">
                <a:avLst/>
              </a:prstGeom>
            </p:spPr>
            <p:txBody>
              <a:bodyPr>
                <a:prstTxWarp prst="textPlain">
                  <a:avLst/>
                </a:prstTxWarp>
              </a:bodyPr>
              <a:lstStyle/>
              <a:p>
                <a:pPr lvl="0" algn="ctr"/>
                <a:r>
                  <a:rPr b="0" i="0">
                    <a:ln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solidFill>
                      <a:srgbClr val="9900FF"/>
                    </a:solidFill>
                    <a:latin typeface="McLaren"/>
                  </a:rPr>
                  <a:t>How do these objects</a:t>
                </a:r>
                <a:br>
                  <a:rPr b="0" i="0">
                    <a:ln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solidFill>
                      <a:srgbClr val="9900FF"/>
                    </a:solidFill>
                    <a:latin typeface="McLaren"/>
                  </a:rPr>
                </a:br>
                <a:r>
                  <a:rPr b="0" i="0">
                    <a:ln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solidFill>
                      <a:srgbClr val="9900FF"/>
                    </a:solidFill>
                    <a:latin typeface="McLaren"/>
                  </a:rPr>
                  <a:t>or people relate to </a:t>
                </a:r>
                <a:br>
                  <a:rPr b="0" i="0">
                    <a:ln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solidFill>
                      <a:srgbClr val="9900FF"/>
                    </a:solidFill>
                    <a:latin typeface="McLaren"/>
                  </a:rPr>
                </a:br>
                <a:r>
                  <a:rPr b="0" i="0">
                    <a:ln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solidFill>
                      <a:srgbClr val="9900FF"/>
                    </a:solidFill>
                    <a:latin typeface="McLaren"/>
                  </a:rPr>
                  <a:t>each other?</a:t>
                </a:r>
              </a:p>
            </p:txBody>
          </p:sp>
          <p:sp>
            <p:nvSpPr>
              <p:cNvPr id="129" name="Google Shape;129;p13"/>
              <p:cNvSpPr/>
              <p:nvPr/>
            </p:nvSpPr>
            <p:spPr>
              <a:xfrm>
                <a:off x="425562" y="5142097"/>
                <a:ext cx="225554" cy="202032"/>
              </a:xfrm>
              <a:prstGeom prst="rect">
                <a:avLst/>
              </a:prstGeom>
            </p:spPr>
            <p:txBody>
              <a:bodyPr>
                <a:prstTxWarp prst="textPlain">
                  <a:avLst/>
                </a:prstTxWarp>
              </a:bodyPr>
              <a:lstStyle/>
              <a:p>
                <a:pPr lvl="0" algn="ctr"/>
                <a:r>
                  <a:rPr b="0" i="0">
                    <a:ln w="9525" cap="flat" cmpd="sng">
                      <a:solidFill>
                        <a:srgbClr val="9900FF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solidFill>
                      <a:srgbClr val="9900FF"/>
                    </a:solidFill>
                    <a:latin typeface="Bubblegum Sans"/>
                  </a:rPr>
                  <a:t>.</a:t>
                </a:r>
              </a:p>
            </p:txBody>
          </p:sp>
          <p:sp>
            <p:nvSpPr>
              <p:cNvPr id="130" name="Google Shape;130;p13"/>
              <p:cNvSpPr/>
              <p:nvPr/>
            </p:nvSpPr>
            <p:spPr>
              <a:xfrm>
                <a:off x="892068" y="5013749"/>
                <a:ext cx="7181159" cy="458719"/>
              </a:xfrm>
              <a:prstGeom prst="rect">
                <a:avLst/>
              </a:prstGeom>
            </p:spPr>
            <p:txBody>
              <a:bodyPr>
                <a:prstTxWarp prst="textPlain">
                  <a:avLst/>
                </a:prstTxWarp>
              </a:bodyPr>
              <a:lstStyle/>
              <a:p>
                <a:pPr lvl="0" algn="ctr"/>
                <a:r>
                  <a:rPr b="0" i="0">
                    <a:ln w="9525" cap="flat" cmpd="sng">
                      <a:solidFill>
                        <a:srgbClr val="9900FF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solidFill>
                      <a:srgbClr val="9900FF"/>
                    </a:solidFill>
                    <a:latin typeface="McLaren"/>
                  </a:rPr>
                  <a:t>friend, parent, stranger</a:t>
                </a:r>
              </a:p>
            </p:txBody>
          </p:sp>
          <p:sp>
            <p:nvSpPr>
              <p:cNvPr id="131" name="Google Shape;131;p13"/>
              <p:cNvSpPr/>
              <p:nvPr/>
            </p:nvSpPr>
            <p:spPr>
              <a:xfrm>
                <a:off x="425562" y="5653635"/>
                <a:ext cx="225554" cy="202032"/>
              </a:xfrm>
              <a:prstGeom prst="rect">
                <a:avLst/>
              </a:prstGeom>
            </p:spPr>
            <p:txBody>
              <a:bodyPr>
                <a:prstTxWarp prst="textPlain">
                  <a:avLst/>
                </a:prstTxWarp>
              </a:bodyPr>
              <a:lstStyle/>
              <a:p>
                <a:pPr lvl="0" algn="ctr"/>
                <a:r>
                  <a:rPr b="0" i="0">
                    <a:ln w="9525" cap="flat" cmpd="sng">
                      <a:solidFill>
                        <a:srgbClr val="9900FF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solidFill>
                      <a:srgbClr val="9900FF"/>
                    </a:solidFill>
                    <a:latin typeface="Bubblegum Sans"/>
                  </a:rPr>
                  <a:t>.</a:t>
                </a:r>
              </a:p>
            </p:txBody>
          </p:sp>
          <p:sp>
            <p:nvSpPr>
              <p:cNvPr id="132" name="Google Shape;132;p13"/>
              <p:cNvSpPr/>
              <p:nvPr/>
            </p:nvSpPr>
            <p:spPr>
              <a:xfrm>
                <a:off x="892068" y="5525286"/>
                <a:ext cx="6019735" cy="376541"/>
              </a:xfrm>
              <a:prstGeom prst="rect">
                <a:avLst/>
              </a:prstGeom>
            </p:spPr>
            <p:txBody>
              <a:bodyPr>
                <a:prstTxWarp prst="textPlain">
                  <a:avLst/>
                </a:prstTxWarp>
              </a:bodyPr>
              <a:lstStyle/>
              <a:p>
                <a:pPr lvl="0" algn="ctr"/>
                <a:r>
                  <a:rPr b="0" i="0">
                    <a:ln w="9525" cap="flat" cmpd="sng">
                      <a:solidFill>
                        <a:srgbClr val="9900FF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solidFill>
                      <a:srgbClr val="9900FF"/>
                    </a:solidFill>
                    <a:latin typeface="McLaren"/>
                  </a:rPr>
                  <a:t>brother, sister, aunt</a:t>
                </a:r>
              </a:p>
            </p:txBody>
          </p:sp>
          <p:sp>
            <p:nvSpPr>
              <p:cNvPr id="133" name="Google Shape;133;p13"/>
              <p:cNvSpPr/>
              <p:nvPr/>
            </p:nvSpPr>
            <p:spPr>
              <a:xfrm>
                <a:off x="425562" y="4535698"/>
                <a:ext cx="225554" cy="202032"/>
              </a:xfrm>
              <a:prstGeom prst="rect">
                <a:avLst/>
              </a:prstGeom>
            </p:spPr>
            <p:txBody>
              <a:bodyPr>
                <a:prstTxWarp prst="textPlain">
                  <a:avLst/>
                </a:prstTxWarp>
              </a:bodyPr>
              <a:lstStyle/>
              <a:p>
                <a:pPr lvl="0" algn="ctr"/>
                <a:r>
                  <a:rPr b="0" i="0">
                    <a:ln w="9525" cap="flat" cmpd="sng">
                      <a:solidFill>
                        <a:srgbClr val="9900FF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solidFill>
                      <a:srgbClr val="9900FF"/>
                    </a:solidFill>
                    <a:latin typeface="Bubblegum Sans"/>
                  </a:rPr>
                  <a:t>.</a:t>
                </a:r>
              </a:p>
            </p:txBody>
          </p:sp>
          <p:sp>
            <p:nvSpPr>
              <p:cNvPr id="134" name="Google Shape;134;p13"/>
              <p:cNvSpPr/>
              <p:nvPr/>
            </p:nvSpPr>
            <p:spPr>
              <a:xfrm>
                <a:off x="892068" y="4407350"/>
                <a:ext cx="6649330" cy="427413"/>
              </a:xfrm>
              <a:prstGeom prst="rect">
                <a:avLst/>
              </a:prstGeom>
            </p:spPr>
            <p:txBody>
              <a:bodyPr>
                <a:prstTxWarp prst="textPlain">
                  <a:avLst/>
                </a:prstTxWarp>
              </a:bodyPr>
              <a:lstStyle/>
              <a:p>
                <a:pPr lvl="0" algn="ctr"/>
                <a:r>
                  <a:rPr b="0" i="0">
                    <a:ln w="9525" cap="flat" cmpd="sng">
                      <a:solidFill>
                        <a:srgbClr val="9900FF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solidFill>
                      <a:srgbClr val="9900FF"/>
                    </a:solidFill>
                    <a:latin typeface="McLaren"/>
                  </a:rPr>
                  <a:t>above, below, near, far</a:t>
                </a:r>
              </a:p>
            </p:txBody>
          </p:sp>
          <p:sp>
            <p:nvSpPr>
              <p:cNvPr id="135" name="Google Shape;135;p13"/>
              <p:cNvSpPr/>
              <p:nvPr/>
            </p:nvSpPr>
            <p:spPr>
              <a:xfrm>
                <a:off x="425550" y="6140465"/>
                <a:ext cx="225554" cy="202032"/>
              </a:xfrm>
              <a:prstGeom prst="rect">
                <a:avLst/>
              </a:prstGeom>
            </p:spPr>
            <p:txBody>
              <a:bodyPr>
                <a:prstTxWarp prst="textPlain">
                  <a:avLst/>
                </a:prstTxWarp>
              </a:bodyPr>
              <a:lstStyle/>
              <a:p>
                <a:pPr lvl="0" algn="ctr"/>
                <a:r>
                  <a:rPr b="0" i="0">
                    <a:ln w="9525" cap="flat" cmpd="sng">
                      <a:solidFill>
                        <a:srgbClr val="9900FF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solidFill>
                      <a:srgbClr val="9900FF"/>
                    </a:solidFill>
                    <a:latin typeface="Bubblegum Sans"/>
                  </a:rPr>
                  <a:t>.</a:t>
                </a:r>
              </a:p>
            </p:txBody>
          </p:sp>
          <p:sp>
            <p:nvSpPr>
              <p:cNvPr id="136" name="Google Shape;136;p13"/>
              <p:cNvSpPr/>
              <p:nvPr/>
            </p:nvSpPr>
            <p:spPr>
              <a:xfrm>
                <a:off x="892055" y="6012117"/>
                <a:ext cx="6740030" cy="388281"/>
              </a:xfrm>
              <a:prstGeom prst="rect">
                <a:avLst/>
              </a:prstGeom>
            </p:spPr>
            <p:txBody>
              <a:bodyPr>
                <a:prstTxWarp prst="textPlain">
                  <a:avLst/>
                </a:prstTxWarp>
              </a:bodyPr>
              <a:lstStyle/>
              <a:p>
                <a:pPr lvl="0" algn="ctr"/>
                <a:r>
                  <a:rPr b="0" i="0">
                    <a:ln w="9525" cap="flat" cmpd="sng">
                      <a:solidFill>
                        <a:srgbClr val="9900FF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solidFill>
                      <a:srgbClr val="9900FF"/>
                    </a:solidFill>
                    <a:latin typeface="McLaren"/>
                  </a:rPr>
                  <a:t>teacher, husband, wife</a:t>
                </a:r>
              </a:p>
            </p:txBody>
          </p:sp>
          <p:sp>
            <p:nvSpPr>
              <p:cNvPr id="137" name="Google Shape;137;p13"/>
              <p:cNvSpPr/>
              <p:nvPr/>
            </p:nvSpPr>
            <p:spPr>
              <a:xfrm>
                <a:off x="425550" y="6639046"/>
                <a:ext cx="225554" cy="202032"/>
              </a:xfrm>
              <a:prstGeom prst="rect">
                <a:avLst/>
              </a:prstGeom>
            </p:spPr>
            <p:txBody>
              <a:bodyPr>
                <a:prstTxWarp prst="textPlain">
                  <a:avLst/>
                </a:prstTxWarp>
              </a:bodyPr>
              <a:lstStyle/>
              <a:p>
                <a:pPr lvl="0" algn="ctr"/>
                <a:r>
                  <a:rPr b="0" i="0">
                    <a:ln w="9525" cap="flat" cmpd="sng">
                      <a:solidFill>
                        <a:srgbClr val="9900FF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solidFill>
                      <a:srgbClr val="9900FF"/>
                    </a:solidFill>
                    <a:latin typeface="Bubblegum Sans"/>
                  </a:rPr>
                  <a:t>.</a:t>
                </a:r>
              </a:p>
            </p:txBody>
          </p:sp>
          <p:sp>
            <p:nvSpPr>
              <p:cNvPr id="138" name="Google Shape;138;p13"/>
              <p:cNvSpPr/>
              <p:nvPr/>
            </p:nvSpPr>
            <p:spPr>
              <a:xfrm>
                <a:off x="892055" y="6510698"/>
                <a:ext cx="8086386" cy="965702"/>
              </a:xfrm>
              <a:prstGeom prst="rect">
                <a:avLst/>
              </a:prstGeom>
            </p:spPr>
            <p:txBody>
              <a:bodyPr>
                <a:prstTxWarp prst="textPlain">
                  <a:avLst/>
                </a:prstTxWarp>
              </a:bodyPr>
              <a:lstStyle/>
              <a:p>
                <a:pPr lvl="0" algn="ctr"/>
                <a:r>
                  <a:rPr b="0" i="0">
                    <a:ln w="9525" cap="flat" cmpd="sng">
                      <a:solidFill>
                        <a:srgbClr val="9900FF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solidFill>
                      <a:srgbClr val="9900FF"/>
                    </a:solidFill>
                    <a:latin typeface="McLaren"/>
                  </a:rPr>
                  <a:t>grandparent, uncle, cousin, </a:t>
                </a:r>
                <a:br>
                  <a:rPr b="0" i="0">
                    <a:ln w="9525" cap="flat" cmpd="sng">
                      <a:solidFill>
                        <a:srgbClr val="9900FF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solidFill>
                      <a:srgbClr val="9900FF"/>
                    </a:solidFill>
                    <a:latin typeface="McLaren"/>
                  </a:rPr>
                </a:br>
                <a:r>
                  <a:rPr b="0" i="0">
                    <a:ln w="9525" cap="flat" cmpd="sng">
                      <a:solidFill>
                        <a:srgbClr val="9900FF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solidFill>
                      <a:srgbClr val="9900FF"/>
                    </a:solidFill>
                    <a:latin typeface="McLaren"/>
                  </a:rPr>
                  <a:t>boss</a:t>
                </a:r>
              </a:p>
            </p:txBody>
          </p:sp>
        </p:grpSp>
        <p:grpSp>
          <p:nvGrpSpPr>
            <p:cNvPr id="139" name="Google Shape;139;p13"/>
            <p:cNvGrpSpPr/>
            <p:nvPr/>
          </p:nvGrpSpPr>
          <p:grpSpPr>
            <a:xfrm>
              <a:off x="4921107" y="5707409"/>
              <a:ext cx="2384413" cy="1784570"/>
              <a:chOff x="123013" y="133950"/>
              <a:chExt cx="9812400" cy="7504500"/>
            </a:xfrm>
          </p:grpSpPr>
          <p:sp>
            <p:nvSpPr>
              <p:cNvPr id="140" name="Google Shape;140;p13"/>
              <p:cNvSpPr/>
              <p:nvPr/>
            </p:nvSpPr>
            <p:spPr>
              <a:xfrm>
                <a:off x="123013" y="133950"/>
                <a:ext cx="9812400" cy="7504500"/>
              </a:xfrm>
              <a:prstGeom prst="rect">
                <a:avLst/>
              </a:prstGeom>
              <a:noFill/>
              <a:ln w="76200" cap="flat" cmpd="sng">
                <a:solidFill>
                  <a:srgbClr val="FF00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" name="Google Shape;141;p13"/>
              <p:cNvSpPr/>
              <p:nvPr/>
            </p:nvSpPr>
            <p:spPr>
              <a:xfrm>
                <a:off x="1402249" y="382775"/>
                <a:ext cx="7253902" cy="3235376"/>
              </a:xfrm>
              <a:prstGeom prst="rect">
                <a:avLst/>
              </a:prstGeom>
            </p:spPr>
            <p:txBody>
              <a:bodyPr>
                <a:prstTxWarp prst="textPlain">
                  <a:avLst/>
                </a:prstTxWarp>
              </a:bodyPr>
              <a:lstStyle/>
              <a:p>
                <a:pPr lvl="0" algn="ctr"/>
                <a:r>
                  <a:rPr b="1" i="0">
                    <a:ln w="9525" cap="flat" cmpd="sng">
                      <a:solidFill>
                        <a:srgbClr val="FF00FF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solidFill>
                      <a:srgbClr val="FF00FF"/>
                    </a:solidFill>
                    <a:latin typeface="McLaren"/>
                  </a:rPr>
                  <a:t>Feelings</a:t>
                </a:r>
                <a:br>
                  <a:rPr b="1" i="0">
                    <a:ln w="9525" cap="flat" cmpd="sng">
                      <a:solidFill>
                        <a:srgbClr val="FF00FF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solidFill>
                      <a:srgbClr val="FF00FF"/>
                    </a:solidFill>
                    <a:latin typeface="McLaren"/>
                  </a:rPr>
                </a:br>
                <a:r>
                  <a:rPr b="1" i="0">
                    <a:ln w="9525" cap="flat" cmpd="sng">
                      <a:solidFill>
                        <a:srgbClr val="FF00FF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solidFill>
                      <a:srgbClr val="FF00FF"/>
                    </a:solidFill>
                    <a:latin typeface="McLaren"/>
                  </a:rPr>
                  <a:t>Reactions</a:t>
                </a:r>
              </a:p>
            </p:txBody>
          </p:sp>
          <p:sp>
            <p:nvSpPr>
              <p:cNvPr id="142" name="Google Shape;142;p13"/>
              <p:cNvSpPr/>
              <p:nvPr/>
            </p:nvSpPr>
            <p:spPr>
              <a:xfrm>
                <a:off x="1350450" y="3886086"/>
                <a:ext cx="7169605" cy="2356672"/>
              </a:xfrm>
              <a:prstGeom prst="rect">
                <a:avLst/>
              </a:prstGeom>
            </p:spPr>
            <p:txBody>
              <a:bodyPr>
                <a:prstTxWarp prst="textPlain">
                  <a:avLst/>
                </a:prstTxWarp>
              </a:bodyPr>
              <a:lstStyle/>
              <a:p>
                <a:pPr lvl="0" algn="ctr"/>
                <a:r>
                  <a:rPr b="0" i="0">
                    <a:ln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solidFill>
                      <a:srgbClr val="FF00FF"/>
                    </a:solidFill>
                    <a:latin typeface="McLaren"/>
                  </a:rPr>
                  <a:t>How are people </a:t>
                </a:r>
                <a:br>
                  <a:rPr b="0" i="0">
                    <a:ln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solidFill>
                      <a:srgbClr val="FF00FF"/>
                    </a:solidFill>
                    <a:latin typeface="McLaren"/>
                  </a:rPr>
                </a:br>
                <a:r>
                  <a:rPr b="0" i="0">
                    <a:ln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solidFill>
                      <a:srgbClr val="FF00FF"/>
                    </a:solidFill>
                    <a:latin typeface="McLaren"/>
                  </a:rPr>
                  <a:t>feeling about what </a:t>
                </a:r>
                <a:br>
                  <a:rPr b="0" i="0">
                    <a:ln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solidFill>
                      <a:srgbClr val="FF00FF"/>
                    </a:solidFill>
                    <a:latin typeface="McLaren"/>
                  </a:rPr>
                </a:br>
                <a:r>
                  <a:rPr b="0" i="0">
                    <a:ln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solidFill>
                      <a:srgbClr val="FF00FF"/>
                    </a:solidFill>
                    <a:latin typeface="McLaren"/>
                  </a:rPr>
                  <a:t>is happening?</a:t>
                </a:r>
              </a:p>
            </p:txBody>
          </p:sp>
          <p:sp>
            <p:nvSpPr>
              <p:cNvPr id="143" name="Google Shape;143;p13"/>
              <p:cNvSpPr/>
              <p:nvPr/>
            </p:nvSpPr>
            <p:spPr>
              <a:xfrm>
                <a:off x="455325" y="6664671"/>
                <a:ext cx="225554" cy="202032"/>
              </a:xfrm>
              <a:prstGeom prst="rect">
                <a:avLst/>
              </a:prstGeom>
            </p:spPr>
            <p:txBody>
              <a:bodyPr>
                <a:prstTxWarp prst="textPlain">
                  <a:avLst/>
                </a:prstTxWarp>
              </a:bodyPr>
              <a:lstStyle/>
              <a:p>
                <a:pPr lvl="0" algn="ctr"/>
                <a:r>
                  <a:rPr b="0" i="0">
                    <a:ln w="9525" cap="flat" cmpd="sng">
                      <a:solidFill>
                        <a:srgbClr val="FF00FF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solidFill>
                      <a:srgbClr val="FF00FF"/>
                    </a:solidFill>
                    <a:latin typeface="Bubblegum Sans"/>
                  </a:rPr>
                  <a:t>.</a:t>
                </a:r>
              </a:p>
            </p:txBody>
          </p:sp>
          <p:sp>
            <p:nvSpPr>
              <p:cNvPr id="144" name="Google Shape;144;p13"/>
              <p:cNvSpPr/>
              <p:nvPr/>
            </p:nvSpPr>
            <p:spPr>
              <a:xfrm>
                <a:off x="832500" y="6510675"/>
                <a:ext cx="8890469" cy="510026"/>
              </a:xfrm>
              <a:prstGeom prst="rect">
                <a:avLst/>
              </a:prstGeom>
            </p:spPr>
            <p:txBody>
              <a:bodyPr>
                <a:prstTxWarp prst="textPlain">
                  <a:avLst/>
                </a:prstTxWarp>
              </a:bodyPr>
              <a:lstStyle/>
              <a:p>
                <a:pPr lvl="0" algn="ctr"/>
                <a:r>
                  <a:rPr b="0" i="0">
                    <a:ln w="9525" cap="flat" cmpd="sng">
                      <a:solidFill>
                        <a:srgbClr val="FF00FF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solidFill>
                      <a:srgbClr val="FF00FF"/>
                    </a:solidFill>
                    <a:latin typeface="McLaren"/>
                  </a:rPr>
                  <a:t>angry, scared, joyful, confused</a:t>
                </a:r>
              </a:p>
            </p:txBody>
          </p:sp>
        </p:grpSp>
      </p:grpSp>
      <p:sp>
        <p:nvSpPr>
          <p:cNvPr id="145" name="Google Shape;145;p13"/>
          <p:cNvSpPr/>
          <p:nvPr/>
        </p:nvSpPr>
        <p:spPr>
          <a:xfrm>
            <a:off x="389049" y="313400"/>
            <a:ext cx="9280309" cy="724525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1" i="0"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chemeClr val="dk1"/>
                </a:solidFill>
                <a:latin typeface="Teachers"/>
              </a:rPr>
              <a:t>Aristotle's Ten Talking Points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307</Words>
  <Application>Microsoft Macintosh PowerPoint</Application>
  <PresentationFormat>Custom</PresentationFormat>
  <Paragraphs>70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Bubblegum Sans</vt:lpstr>
      <vt:lpstr>McLaren</vt:lpstr>
      <vt:lpstr>Teachers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cbrown@equippingminds.com</cp:lastModifiedBy>
  <cp:revision>1</cp:revision>
  <dcterms:modified xsi:type="dcterms:W3CDTF">2025-01-27T21:36:51Z</dcterms:modified>
</cp:coreProperties>
</file>